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51"/>
  </p:notesMasterIdLst>
  <p:handoutMasterIdLst>
    <p:handoutMasterId r:id="rId52"/>
  </p:handoutMasterIdLst>
  <p:sldIdLst>
    <p:sldId id="947" r:id="rId2"/>
    <p:sldId id="1012" r:id="rId3"/>
    <p:sldId id="1076" r:id="rId4"/>
    <p:sldId id="1077" r:id="rId5"/>
    <p:sldId id="1015" r:id="rId6"/>
    <p:sldId id="1013" r:id="rId7"/>
    <p:sldId id="1014" r:id="rId8"/>
    <p:sldId id="1034" r:id="rId9"/>
    <p:sldId id="959" r:id="rId10"/>
    <p:sldId id="962" r:id="rId11"/>
    <p:sldId id="1022" r:id="rId12"/>
    <p:sldId id="1024" r:id="rId13"/>
    <p:sldId id="1025" r:id="rId14"/>
    <p:sldId id="1026" r:id="rId15"/>
    <p:sldId id="1017" r:id="rId16"/>
    <p:sldId id="1018" r:id="rId17"/>
    <p:sldId id="1036" r:id="rId18"/>
    <p:sldId id="1027" r:id="rId19"/>
    <p:sldId id="1028" r:id="rId20"/>
    <p:sldId id="999" r:id="rId21"/>
    <p:sldId id="1079" r:id="rId22"/>
    <p:sldId id="1057" r:id="rId23"/>
    <p:sldId id="1058" r:id="rId24"/>
    <p:sldId id="973" r:id="rId25"/>
    <p:sldId id="970" r:id="rId26"/>
    <p:sldId id="975" r:id="rId27"/>
    <p:sldId id="978" r:id="rId28"/>
    <p:sldId id="1074" r:id="rId29"/>
    <p:sldId id="1080" r:id="rId30"/>
    <p:sldId id="983" r:id="rId31"/>
    <p:sldId id="984" r:id="rId32"/>
    <p:sldId id="1073" r:id="rId33"/>
    <p:sldId id="1021" r:id="rId34"/>
    <p:sldId id="1065" r:id="rId35"/>
    <p:sldId id="1064" r:id="rId36"/>
    <p:sldId id="1063" r:id="rId37"/>
    <p:sldId id="1060" r:id="rId38"/>
    <p:sldId id="1075" r:id="rId39"/>
    <p:sldId id="1067" r:id="rId40"/>
    <p:sldId id="1068" r:id="rId41"/>
    <p:sldId id="1069" r:id="rId42"/>
    <p:sldId id="1070" r:id="rId43"/>
    <p:sldId id="1071" r:id="rId44"/>
    <p:sldId id="1072" r:id="rId45"/>
    <p:sldId id="1049" r:id="rId46"/>
    <p:sldId id="1050" r:id="rId47"/>
    <p:sldId id="1059" r:id="rId48"/>
    <p:sldId id="1035" r:id="rId49"/>
    <p:sldId id="1000" r:id="rId50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292929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3614" autoAdjust="0"/>
  </p:normalViewPr>
  <p:slideViewPr>
    <p:cSldViewPr>
      <p:cViewPr varScale="1">
        <p:scale>
          <a:sx n="109" d="100"/>
          <a:sy n="109" d="100"/>
        </p:scale>
        <p:origin x="7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Book Antiqua" pitchFamily="18" charset="0"/>
              </a:defRPr>
            </a:lvl1pPr>
          </a:lstStyle>
          <a:p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9" y="1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Book Antiqua" pitchFamily="18" charset="0"/>
              </a:defRPr>
            </a:lvl1pPr>
          </a:lstStyle>
          <a:p>
            <a:fld id="{6808B893-DBBA-41DA-9ABD-5207FFCD6565}" type="datetimeFigureOut">
              <a:rPr lang="en-US"/>
              <a:pPr/>
              <a:t>10/10/2017</a:t>
            </a:fld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Book Antiqua" pitchFamily="18" charset="0"/>
              </a:defRPr>
            </a:lvl1pPr>
          </a:lstStyle>
          <a:p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9" y="8829675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Book Antiqua" pitchFamily="18" charset="0"/>
              </a:defRPr>
            </a:lvl1pPr>
          </a:lstStyle>
          <a:p>
            <a:fld id="{40B5B84C-07B2-4F87-970F-65C87F7A9B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35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Book Antiqua" pitchFamily="18" charset="0"/>
              </a:defRPr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1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Book Antiqua" pitchFamily="18" charset="0"/>
              </a:defRPr>
            </a:lvl1pPr>
          </a:lstStyle>
          <a:p>
            <a:fld id="{54AB10CA-F4C8-4D07-B96E-5AAAFB46B644}" type="datetimeFigureOut">
              <a:rPr lang="en-US"/>
              <a:pPr/>
              <a:t>10/10/2017</a:t>
            </a:fld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6428"/>
            <a:ext cx="560832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Book Antiqua" pitchFamily="18" charset="0"/>
              </a:defRPr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675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Book Antiqua" pitchFamily="18" charset="0"/>
              </a:defRPr>
            </a:lvl1pPr>
          </a:lstStyle>
          <a:p>
            <a:fld id="{9D74F559-8675-4A94-957B-0D10ABAF33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80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B6E54-0DF0-4B92-932F-A639D5636309}" type="slidenum">
              <a:rPr lang="en-US"/>
              <a:pPr/>
              <a:t>6</a:t>
            </a:fld>
            <a:endParaRPr lang="en-US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9"/>
            <a:ext cx="5029200" cy="4183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43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Schmucker</a:t>
            </a:r>
            <a:r>
              <a:rPr lang="en-US" smtClean="0"/>
              <a:t>, Victor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Schmucker</a:t>
            </a:r>
            <a:r>
              <a:rPr lang="en-US" dirty="0" smtClean="0"/>
              <a:t>, Victor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3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Weller, </a:t>
            </a:r>
            <a:r>
              <a:rPr lang="en-US" dirty="0" err="1" smtClean="0"/>
              <a:t>Chyann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06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Madalyn</a:t>
            </a:r>
            <a:r>
              <a:rPr lang="en-US" baseline="0" dirty="0" smtClean="0"/>
              <a:t> hill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89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Weller, </a:t>
            </a:r>
            <a:r>
              <a:rPr lang="en-US" dirty="0" err="1" smtClean="0"/>
              <a:t>chyann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3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Weller, </a:t>
            </a:r>
            <a:r>
              <a:rPr lang="en-US" dirty="0" err="1" smtClean="0"/>
              <a:t>chyann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95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discuss</a:t>
            </a:r>
            <a:r>
              <a:rPr lang="en-US" baseline="0" dirty="0" smtClean="0"/>
              <a:t> specifics of addressing these deformities, we must remember that the severe group is confounded by a much greater risk of developing avascular necrosis.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5DCE4-E2F9-4F74-9E4D-87541C2C352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221710-30CD-D547-ADC4-844986532CAC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36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831" indent="-285704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2816" indent="-228562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599942" indent="-228562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070" indent="-228562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195" indent="-22856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321" indent="-22856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8449" indent="-22856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5575" indent="-22856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9EAE20-0139-4927-9089-C4D48A588A84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Brandi Morell</a:t>
            </a:r>
          </a:p>
        </p:txBody>
      </p:sp>
    </p:spTree>
    <p:extLst>
      <p:ext uri="{BB962C8B-B14F-4D97-AF65-F5344CB8AC3E}">
        <p14:creationId xmlns:p14="http://schemas.microsoft.com/office/powerpoint/2010/main" val="830723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Adam Salman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7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CB2AB-C13E-4C82-A50A-1E3C77643E77}" type="slidenum">
              <a:rPr lang="en-US"/>
              <a:pPr/>
              <a:t>7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9"/>
            <a:ext cx="5029200" cy="4183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Adam Salman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8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Salman, Adam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10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Salman, Adam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2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Salman,</a:t>
            </a:r>
            <a:r>
              <a:rPr lang="en-US" baseline="0" dirty="0"/>
              <a:t> Adam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07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Salman,</a:t>
            </a:r>
            <a:r>
              <a:rPr lang="en-US" baseline="0" dirty="0"/>
              <a:t> Adam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08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Adam Salman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Curtis, </a:t>
            </a:r>
            <a:r>
              <a:rPr lang="en-US" dirty="0" err="1" smtClean="0"/>
              <a:t>Haylee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3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Stultz</a:t>
            </a:r>
            <a:r>
              <a:rPr lang="en-US" dirty="0" smtClean="0"/>
              <a:t>, Nat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30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77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Schmucker</a:t>
            </a:r>
            <a:r>
              <a:rPr lang="en-US" dirty="0" smtClean="0"/>
              <a:t>, Victor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defRPr/>
            </a:pPr>
            <a:r>
              <a:rPr lang="en-US" b="1" dirty="0">
                <a:solidFill>
                  <a:srgbClr val="FF0066"/>
                </a:solidFill>
              </a:rPr>
              <a:t>Nathan </a:t>
            </a:r>
            <a:r>
              <a:rPr lang="en-US" b="1" dirty="0" err="1">
                <a:solidFill>
                  <a:srgbClr val="FF0066"/>
                </a:solidFill>
              </a:rPr>
              <a:t>Stultz</a:t>
            </a:r>
            <a:r>
              <a:rPr lang="en-US" b="1" dirty="0">
                <a:solidFill>
                  <a:srgbClr val="FF0066"/>
                </a:solidFill>
              </a:rPr>
              <a:t> OR 2-14-12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1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Adam Salman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4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Schmucker</a:t>
            </a:r>
            <a:r>
              <a:rPr lang="en-US" dirty="0" smtClean="0"/>
              <a:t>, Victor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4F559-8675-4A94-957B-0D10ABAF336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700DB-8784-446C-92C6-F96EE383176A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69A80-C1EB-4084-BBF1-AD61B748A0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BAAD7-34DD-423C-836E-9F2CAC94A4E3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1CAA0-2C93-4A49-AFB5-7AE893CC9F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0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06789-5FF7-45BE-9B1D-797333AA4CDC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4897-283A-493C-B17A-03D170A69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40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A86F9-6A2D-4ECF-A84C-C64F06EBE0E8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A1383-F095-49DA-9949-0633F32D4D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4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63D00-C7AA-4830-A68B-EAF22D56170B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F624-0CA2-4789-AD89-AAC408645F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10A0F-BFE6-473F-B606-9A5BB14818A4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37AD7-1BF1-489C-B543-D68AA23497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0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BA766-194D-4629-9AAC-27677FD82C25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75E50-4D2B-464F-8349-01F693E299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5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32C2A-2440-45EA-B793-F47B0D83E3F9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960FD-8E3A-4778-882A-C54DD71E3F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0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3328-D086-4F00-9178-3299AA5DD521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24DF8-2417-4C59-9B9C-DA40B64801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0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3A162-42C0-4818-8FCB-470E0BEF533F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D5CB-BEF9-412E-B70D-5B431BA8E7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97ECB-7C00-4AC0-A4B0-8C556EE4C261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8389C-A33D-4C67-8564-A2C5DAF145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3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2EFAF-292B-471C-ACC7-B00390FCB1B7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67DB6-B097-474A-AFC9-6DF72C3065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5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fld id="{BA4A86F9-6A2D-4ECF-A84C-C64F06EBE0E8}" type="datetimeFigureOut">
              <a:rPr lang="en-US" smtClean="0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fld id="{076A1383-F095-49DA-9949-0633F32D4D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wmv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wm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7929" y="1524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Semi Annual POSNA/SLAOTI/EPOS </a:t>
            </a:r>
          </a:p>
          <a:p>
            <a:pPr algn="ctr"/>
            <a:r>
              <a:rPr lang="en-US" sz="2800" dirty="0" smtClean="0"/>
              <a:t>(Tri Continental) Pediatric Orthopedic Surgery Symposium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 Paulo, Brazil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11-14, 2017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1376" y="4165699"/>
            <a:ext cx="91440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Perry L. Schoenecker, M.D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ctr">
              <a:spcBef>
                <a:spcPct val="50000"/>
              </a:spcBef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St. Louis Shriners, St. Louis Children’s &amp; Barnes Hospitals,                             Washington University School of Medicine,                                            Department of Orthopaedic Surgery, St. Louis, Missouri, USA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650" y="2114252"/>
            <a:ext cx="866936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Slipped Capital Femoral Epiphysis</a:t>
            </a:r>
          </a:p>
          <a:p>
            <a:r>
              <a:rPr lang="en-US" sz="4000" b="1" dirty="0" smtClean="0"/>
              <a:t>Pathoanatomy/Classification/Residual </a:t>
            </a:r>
          </a:p>
          <a:p>
            <a:r>
              <a:rPr lang="en-US" sz="4000" b="1" dirty="0" smtClean="0"/>
              <a:t>Problems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9" y="4725677"/>
            <a:ext cx="6011123" cy="696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25" y="4616885"/>
            <a:ext cx="2223475" cy="8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\\STLNAS1\public\Media Resources\Medical Staff\PLS\Pelvis\SCFE\Stultz, Nathan 1-13-97\10-20-11 Bialt Frog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/>
          <a:stretch/>
        </p:blipFill>
        <p:spPr bwMode="auto">
          <a:xfrm flipH="1">
            <a:off x="2140066" y="1676400"/>
            <a:ext cx="4870333" cy="5015430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6151602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 algn="l" defTabSz="169863">
              <a:spcBef>
                <a:spcPct val="20000"/>
              </a:spcBef>
              <a:defRPr/>
            </a:pPr>
            <a:r>
              <a:rPr lang="en-US" sz="3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n-US" sz="30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14" y="247471"/>
            <a:ext cx="9076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 defTabSz="169863">
              <a:spcBef>
                <a:spcPct val="20000"/>
              </a:spcBef>
              <a:defRPr/>
            </a:pPr>
            <a:r>
              <a:rPr lang="en-US" sz="3600" b="1" dirty="0" smtClean="0">
                <a:effectLst/>
              </a:rPr>
              <a:t>Assess severity also by Residual Metaphyseal Translational Deformity (bump)→</a:t>
            </a:r>
            <a:endParaRPr lang="en-US" sz="3600" b="1" dirty="0">
              <a:effectLst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57701" y="2072706"/>
            <a:ext cx="1466016" cy="1133105"/>
            <a:chOff x="4457701" y="2072706"/>
            <a:chExt cx="1466016" cy="1133105"/>
          </a:xfrm>
        </p:grpSpPr>
        <p:sp>
          <p:nvSpPr>
            <p:cNvPr id="4" name="Freeform 3"/>
            <p:cNvSpPr/>
            <p:nvPr/>
          </p:nvSpPr>
          <p:spPr bwMode="auto">
            <a:xfrm flipH="1">
              <a:off x="4457701" y="2820328"/>
              <a:ext cx="1281953" cy="385483"/>
            </a:xfrm>
            <a:custGeom>
              <a:avLst/>
              <a:gdLst>
                <a:gd name="connsiteX0" fmla="*/ 0 w 1281953"/>
                <a:gd name="connsiteY0" fmla="*/ 385483 h 385483"/>
                <a:gd name="connsiteX1" fmla="*/ 0 w 1281953"/>
                <a:gd name="connsiteY1" fmla="*/ 385483 h 385483"/>
                <a:gd name="connsiteX2" fmla="*/ 8965 w 1281953"/>
                <a:gd name="connsiteY2" fmla="*/ 345141 h 385483"/>
                <a:gd name="connsiteX3" fmla="*/ 26894 w 1281953"/>
                <a:gd name="connsiteY3" fmla="*/ 318247 h 385483"/>
                <a:gd name="connsiteX4" fmla="*/ 31377 w 1281953"/>
                <a:gd name="connsiteY4" fmla="*/ 304800 h 385483"/>
                <a:gd name="connsiteX5" fmla="*/ 62753 w 1281953"/>
                <a:gd name="connsiteY5" fmla="*/ 268941 h 385483"/>
                <a:gd name="connsiteX6" fmla="*/ 80682 w 1281953"/>
                <a:gd name="connsiteY6" fmla="*/ 264459 h 385483"/>
                <a:gd name="connsiteX7" fmla="*/ 107577 w 1281953"/>
                <a:gd name="connsiteY7" fmla="*/ 246530 h 385483"/>
                <a:gd name="connsiteX8" fmla="*/ 129988 w 1281953"/>
                <a:gd name="connsiteY8" fmla="*/ 219635 h 385483"/>
                <a:gd name="connsiteX9" fmla="*/ 134471 w 1281953"/>
                <a:gd name="connsiteY9" fmla="*/ 206188 h 385483"/>
                <a:gd name="connsiteX10" fmla="*/ 161365 w 1281953"/>
                <a:gd name="connsiteY10" fmla="*/ 192741 h 385483"/>
                <a:gd name="connsiteX11" fmla="*/ 188259 w 1281953"/>
                <a:gd name="connsiteY11" fmla="*/ 170330 h 385483"/>
                <a:gd name="connsiteX12" fmla="*/ 215153 w 1281953"/>
                <a:gd name="connsiteY12" fmla="*/ 156883 h 385483"/>
                <a:gd name="connsiteX13" fmla="*/ 251012 w 1281953"/>
                <a:gd name="connsiteY13" fmla="*/ 125506 h 385483"/>
                <a:gd name="connsiteX14" fmla="*/ 277906 w 1281953"/>
                <a:gd name="connsiteY14" fmla="*/ 116541 h 385483"/>
                <a:gd name="connsiteX15" fmla="*/ 291353 w 1281953"/>
                <a:gd name="connsiteY15" fmla="*/ 107577 h 385483"/>
                <a:gd name="connsiteX16" fmla="*/ 309282 w 1281953"/>
                <a:gd name="connsiteY16" fmla="*/ 103094 h 385483"/>
                <a:gd name="connsiteX17" fmla="*/ 322729 w 1281953"/>
                <a:gd name="connsiteY17" fmla="*/ 98612 h 385483"/>
                <a:gd name="connsiteX18" fmla="*/ 345141 w 1281953"/>
                <a:gd name="connsiteY18" fmla="*/ 94130 h 385483"/>
                <a:gd name="connsiteX19" fmla="*/ 372035 w 1281953"/>
                <a:gd name="connsiteY19" fmla="*/ 80683 h 385483"/>
                <a:gd name="connsiteX20" fmla="*/ 385482 w 1281953"/>
                <a:gd name="connsiteY20" fmla="*/ 76200 h 385483"/>
                <a:gd name="connsiteX21" fmla="*/ 434788 w 1281953"/>
                <a:gd name="connsiteY21" fmla="*/ 58271 h 385483"/>
                <a:gd name="connsiteX22" fmla="*/ 452718 w 1281953"/>
                <a:gd name="connsiteY22" fmla="*/ 53788 h 385483"/>
                <a:gd name="connsiteX23" fmla="*/ 488577 w 1281953"/>
                <a:gd name="connsiteY23" fmla="*/ 49306 h 385483"/>
                <a:gd name="connsiteX24" fmla="*/ 506506 w 1281953"/>
                <a:gd name="connsiteY24" fmla="*/ 44824 h 385483"/>
                <a:gd name="connsiteX25" fmla="*/ 528918 w 1281953"/>
                <a:gd name="connsiteY25" fmla="*/ 40341 h 385483"/>
                <a:gd name="connsiteX26" fmla="*/ 542365 w 1281953"/>
                <a:gd name="connsiteY26" fmla="*/ 35859 h 385483"/>
                <a:gd name="connsiteX27" fmla="*/ 560294 w 1281953"/>
                <a:gd name="connsiteY27" fmla="*/ 31377 h 385483"/>
                <a:gd name="connsiteX28" fmla="*/ 587188 w 1281953"/>
                <a:gd name="connsiteY28" fmla="*/ 17930 h 385483"/>
                <a:gd name="connsiteX29" fmla="*/ 600635 w 1281953"/>
                <a:gd name="connsiteY29" fmla="*/ 8965 h 385483"/>
                <a:gd name="connsiteX30" fmla="*/ 618565 w 1281953"/>
                <a:gd name="connsiteY30" fmla="*/ 4483 h 385483"/>
                <a:gd name="connsiteX31" fmla="*/ 632012 w 1281953"/>
                <a:gd name="connsiteY31" fmla="*/ 0 h 385483"/>
                <a:gd name="connsiteX32" fmla="*/ 770965 w 1281953"/>
                <a:gd name="connsiteY32" fmla="*/ 4483 h 385483"/>
                <a:gd name="connsiteX33" fmla="*/ 788894 w 1281953"/>
                <a:gd name="connsiteY33" fmla="*/ 8965 h 385483"/>
                <a:gd name="connsiteX34" fmla="*/ 802341 w 1281953"/>
                <a:gd name="connsiteY34" fmla="*/ 17930 h 385483"/>
                <a:gd name="connsiteX35" fmla="*/ 811306 w 1281953"/>
                <a:gd name="connsiteY35" fmla="*/ 22412 h 385483"/>
                <a:gd name="connsiteX36" fmla="*/ 856129 w 1281953"/>
                <a:gd name="connsiteY36" fmla="*/ 22412 h 385483"/>
                <a:gd name="connsiteX37" fmla="*/ 954741 w 1281953"/>
                <a:gd name="connsiteY37" fmla="*/ 31377 h 385483"/>
                <a:gd name="connsiteX38" fmla="*/ 1004047 w 1281953"/>
                <a:gd name="connsiteY38" fmla="*/ 44824 h 385483"/>
                <a:gd name="connsiteX39" fmla="*/ 1093694 w 1281953"/>
                <a:gd name="connsiteY39" fmla="*/ 49306 h 385483"/>
                <a:gd name="connsiteX40" fmla="*/ 1125071 w 1281953"/>
                <a:gd name="connsiteY40" fmla="*/ 62753 h 385483"/>
                <a:gd name="connsiteX41" fmla="*/ 1151965 w 1281953"/>
                <a:gd name="connsiteY41" fmla="*/ 71718 h 385483"/>
                <a:gd name="connsiteX42" fmla="*/ 1165412 w 1281953"/>
                <a:gd name="connsiteY42" fmla="*/ 80683 h 385483"/>
                <a:gd name="connsiteX43" fmla="*/ 1192306 w 1281953"/>
                <a:gd name="connsiteY43" fmla="*/ 85165 h 385483"/>
                <a:gd name="connsiteX44" fmla="*/ 1219200 w 1281953"/>
                <a:gd name="connsiteY44" fmla="*/ 94130 h 385483"/>
                <a:gd name="connsiteX45" fmla="*/ 1232647 w 1281953"/>
                <a:gd name="connsiteY45" fmla="*/ 98612 h 385483"/>
                <a:gd name="connsiteX46" fmla="*/ 1246094 w 1281953"/>
                <a:gd name="connsiteY46" fmla="*/ 107577 h 385483"/>
                <a:gd name="connsiteX47" fmla="*/ 1272988 w 1281953"/>
                <a:gd name="connsiteY47" fmla="*/ 116541 h 385483"/>
                <a:gd name="connsiteX48" fmla="*/ 1281953 w 1281953"/>
                <a:gd name="connsiteY48" fmla="*/ 121024 h 385483"/>
                <a:gd name="connsiteX49" fmla="*/ 1281953 w 1281953"/>
                <a:gd name="connsiteY49" fmla="*/ 121024 h 38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81953" h="385483">
                  <a:moveTo>
                    <a:pt x="0" y="385483"/>
                  </a:moveTo>
                  <a:lnTo>
                    <a:pt x="0" y="385483"/>
                  </a:lnTo>
                  <a:cubicBezTo>
                    <a:pt x="2988" y="372036"/>
                    <a:pt x="3849" y="357931"/>
                    <a:pt x="8965" y="345141"/>
                  </a:cubicBezTo>
                  <a:cubicBezTo>
                    <a:pt x="12966" y="335137"/>
                    <a:pt x="23486" y="328468"/>
                    <a:pt x="26894" y="318247"/>
                  </a:cubicBezTo>
                  <a:cubicBezTo>
                    <a:pt x="28388" y="313765"/>
                    <a:pt x="29082" y="308930"/>
                    <a:pt x="31377" y="304800"/>
                  </a:cubicBezTo>
                  <a:cubicBezTo>
                    <a:pt x="39937" y="289393"/>
                    <a:pt x="46520" y="275898"/>
                    <a:pt x="62753" y="268941"/>
                  </a:cubicBezTo>
                  <a:cubicBezTo>
                    <a:pt x="68415" y="266514"/>
                    <a:pt x="74706" y="265953"/>
                    <a:pt x="80682" y="264459"/>
                  </a:cubicBezTo>
                  <a:cubicBezTo>
                    <a:pt x="100074" y="235372"/>
                    <a:pt x="76405" y="264342"/>
                    <a:pt x="107577" y="246530"/>
                  </a:cubicBezTo>
                  <a:cubicBezTo>
                    <a:pt x="114519" y="242563"/>
                    <a:pt x="126274" y="227063"/>
                    <a:pt x="129988" y="219635"/>
                  </a:cubicBezTo>
                  <a:cubicBezTo>
                    <a:pt x="132101" y="215409"/>
                    <a:pt x="131519" y="209877"/>
                    <a:pt x="134471" y="206188"/>
                  </a:cubicBezTo>
                  <a:cubicBezTo>
                    <a:pt x="140789" y="198290"/>
                    <a:pt x="152508" y="195694"/>
                    <a:pt x="161365" y="192741"/>
                  </a:cubicBezTo>
                  <a:cubicBezTo>
                    <a:pt x="171280" y="182826"/>
                    <a:pt x="175776" y="176571"/>
                    <a:pt x="188259" y="170330"/>
                  </a:cubicBezTo>
                  <a:cubicBezTo>
                    <a:pt x="225374" y="151773"/>
                    <a:pt x="176617" y="182572"/>
                    <a:pt x="215153" y="156883"/>
                  </a:cubicBezTo>
                  <a:cubicBezTo>
                    <a:pt x="225612" y="141194"/>
                    <a:pt x="228599" y="132977"/>
                    <a:pt x="251012" y="125506"/>
                  </a:cubicBezTo>
                  <a:cubicBezTo>
                    <a:pt x="259977" y="122518"/>
                    <a:pt x="270043" y="121782"/>
                    <a:pt x="277906" y="116541"/>
                  </a:cubicBezTo>
                  <a:cubicBezTo>
                    <a:pt x="282388" y="113553"/>
                    <a:pt x="286402" y="109699"/>
                    <a:pt x="291353" y="107577"/>
                  </a:cubicBezTo>
                  <a:cubicBezTo>
                    <a:pt x="297015" y="105150"/>
                    <a:pt x="303359" y="104786"/>
                    <a:pt x="309282" y="103094"/>
                  </a:cubicBezTo>
                  <a:cubicBezTo>
                    <a:pt x="313825" y="101796"/>
                    <a:pt x="318145" y="99758"/>
                    <a:pt x="322729" y="98612"/>
                  </a:cubicBezTo>
                  <a:cubicBezTo>
                    <a:pt x="330120" y="96764"/>
                    <a:pt x="337750" y="95978"/>
                    <a:pt x="345141" y="94130"/>
                  </a:cubicBezTo>
                  <a:cubicBezTo>
                    <a:pt x="367668" y="88498"/>
                    <a:pt x="350131" y="91635"/>
                    <a:pt x="372035" y="80683"/>
                  </a:cubicBezTo>
                  <a:cubicBezTo>
                    <a:pt x="376261" y="78570"/>
                    <a:pt x="381058" y="77859"/>
                    <a:pt x="385482" y="76200"/>
                  </a:cubicBezTo>
                  <a:cubicBezTo>
                    <a:pt x="403313" y="69513"/>
                    <a:pt x="415944" y="62982"/>
                    <a:pt x="434788" y="58271"/>
                  </a:cubicBezTo>
                  <a:cubicBezTo>
                    <a:pt x="440765" y="56777"/>
                    <a:pt x="446641" y="54801"/>
                    <a:pt x="452718" y="53788"/>
                  </a:cubicBezTo>
                  <a:cubicBezTo>
                    <a:pt x="464600" y="51808"/>
                    <a:pt x="476624" y="50800"/>
                    <a:pt x="488577" y="49306"/>
                  </a:cubicBezTo>
                  <a:cubicBezTo>
                    <a:pt x="494553" y="47812"/>
                    <a:pt x="500492" y="46160"/>
                    <a:pt x="506506" y="44824"/>
                  </a:cubicBezTo>
                  <a:cubicBezTo>
                    <a:pt x="513943" y="43171"/>
                    <a:pt x="521527" y="42189"/>
                    <a:pt x="528918" y="40341"/>
                  </a:cubicBezTo>
                  <a:cubicBezTo>
                    <a:pt x="533502" y="39195"/>
                    <a:pt x="537822" y="37157"/>
                    <a:pt x="542365" y="35859"/>
                  </a:cubicBezTo>
                  <a:cubicBezTo>
                    <a:pt x="548288" y="34167"/>
                    <a:pt x="554318" y="32871"/>
                    <a:pt x="560294" y="31377"/>
                  </a:cubicBezTo>
                  <a:cubicBezTo>
                    <a:pt x="598832" y="5684"/>
                    <a:pt x="550073" y="36488"/>
                    <a:pt x="587188" y="17930"/>
                  </a:cubicBezTo>
                  <a:cubicBezTo>
                    <a:pt x="592006" y="15521"/>
                    <a:pt x="595683" y="11087"/>
                    <a:pt x="600635" y="8965"/>
                  </a:cubicBezTo>
                  <a:cubicBezTo>
                    <a:pt x="606297" y="6538"/>
                    <a:pt x="612641" y="6175"/>
                    <a:pt x="618565" y="4483"/>
                  </a:cubicBezTo>
                  <a:cubicBezTo>
                    <a:pt x="623108" y="3185"/>
                    <a:pt x="627530" y="1494"/>
                    <a:pt x="632012" y="0"/>
                  </a:cubicBezTo>
                  <a:cubicBezTo>
                    <a:pt x="678330" y="1494"/>
                    <a:pt x="724699" y="1839"/>
                    <a:pt x="770965" y="4483"/>
                  </a:cubicBezTo>
                  <a:cubicBezTo>
                    <a:pt x="777115" y="4834"/>
                    <a:pt x="783232" y="6538"/>
                    <a:pt x="788894" y="8965"/>
                  </a:cubicBezTo>
                  <a:cubicBezTo>
                    <a:pt x="793846" y="11087"/>
                    <a:pt x="797722" y="15158"/>
                    <a:pt x="802341" y="17930"/>
                  </a:cubicBezTo>
                  <a:cubicBezTo>
                    <a:pt x="805206" y="19649"/>
                    <a:pt x="808318" y="20918"/>
                    <a:pt x="811306" y="22412"/>
                  </a:cubicBezTo>
                  <a:lnTo>
                    <a:pt x="856129" y="22412"/>
                  </a:lnTo>
                  <a:cubicBezTo>
                    <a:pt x="877760" y="23764"/>
                    <a:pt x="926667" y="24358"/>
                    <a:pt x="954741" y="31377"/>
                  </a:cubicBezTo>
                  <a:cubicBezTo>
                    <a:pt x="977844" y="37153"/>
                    <a:pt x="981253" y="43000"/>
                    <a:pt x="1004047" y="44824"/>
                  </a:cubicBezTo>
                  <a:cubicBezTo>
                    <a:pt x="1033871" y="47210"/>
                    <a:pt x="1063812" y="47812"/>
                    <a:pt x="1093694" y="49306"/>
                  </a:cubicBezTo>
                  <a:cubicBezTo>
                    <a:pt x="1141119" y="61161"/>
                    <a:pt x="1085276" y="45066"/>
                    <a:pt x="1125071" y="62753"/>
                  </a:cubicBezTo>
                  <a:cubicBezTo>
                    <a:pt x="1133706" y="66591"/>
                    <a:pt x="1144103" y="66476"/>
                    <a:pt x="1151965" y="71718"/>
                  </a:cubicBezTo>
                  <a:cubicBezTo>
                    <a:pt x="1156447" y="74706"/>
                    <a:pt x="1160301" y="78979"/>
                    <a:pt x="1165412" y="80683"/>
                  </a:cubicBezTo>
                  <a:cubicBezTo>
                    <a:pt x="1174034" y="83557"/>
                    <a:pt x="1183489" y="82961"/>
                    <a:pt x="1192306" y="85165"/>
                  </a:cubicBezTo>
                  <a:cubicBezTo>
                    <a:pt x="1201473" y="87457"/>
                    <a:pt x="1210235" y="91142"/>
                    <a:pt x="1219200" y="94130"/>
                  </a:cubicBezTo>
                  <a:lnTo>
                    <a:pt x="1232647" y="98612"/>
                  </a:lnTo>
                  <a:cubicBezTo>
                    <a:pt x="1237129" y="101600"/>
                    <a:pt x="1241171" y="105389"/>
                    <a:pt x="1246094" y="107577"/>
                  </a:cubicBezTo>
                  <a:cubicBezTo>
                    <a:pt x="1254729" y="111415"/>
                    <a:pt x="1264536" y="112315"/>
                    <a:pt x="1272988" y="116541"/>
                  </a:cubicBezTo>
                  <a:lnTo>
                    <a:pt x="1281953" y="121024"/>
                  </a:lnTo>
                  <a:lnTo>
                    <a:pt x="1281953" y="121024"/>
                  </a:lnTo>
                </a:path>
              </a:pathLst>
            </a:cu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 rot="17991342" flipH="1">
              <a:off x="5180077" y="2188579"/>
              <a:ext cx="859513" cy="627767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" name="Freeform 6"/>
          <p:cNvSpPr/>
          <p:nvPr/>
        </p:nvSpPr>
        <p:spPr bwMode="auto">
          <a:xfrm>
            <a:off x="3100251" y="2926080"/>
            <a:ext cx="1554480" cy="2133600"/>
          </a:xfrm>
          <a:custGeom>
            <a:avLst/>
            <a:gdLst>
              <a:gd name="connsiteX0" fmla="*/ 1297578 w 1611086"/>
              <a:gd name="connsiteY0" fmla="*/ 52251 h 2133600"/>
              <a:gd name="connsiteX1" fmla="*/ 1227909 w 1611086"/>
              <a:gd name="connsiteY1" fmla="*/ 52251 h 2133600"/>
              <a:gd name="connsiteX2" fmla="*/ 1210492 w 1611086"/>
              <a:gd name="connsiteY2" fmla="*/ 26126 h 2133600"/>
              <a:gd name="connsiteX3" fmla="*/ 1175658 w 1611086"/>
              <a:gd name="connsiteY3" fmla="*/ 17417 h 2133600"/>
              <a:gd name="connsiteX4" fmla="*/ 1123406 w 1611086"/>
              <a:gd name="connsiteY4" fmla="*/ 0 h 2133600"/>
              <a:gd name="connsiteX5" fmla="*/ 1010195 w 1611086"/>
              <a:gd name="connsiteY5" fmla="*/ 8709 h 2133600"/>
              <a:gd name="connsiteX6" fmla="*/ 984069 w 1611086"/>
              <a:gd name="connsiteY6" fmla="*/ 17417 h 2133600"/>
              <a:gd name="connsiteX7" fmla="*/ 940526 w 1611086"/>
              <a:gd name="connsiteY7" fmla="*/ 26126 h 2133600"/>
              <a:gd name="connsiteX8" fmla="*/ 862149 w 1611086"/>
              <a:gd name="connsiteY8" fmla="*/ 34834 h 2133600"/>
              <a:gd name="connsiteX9" fmla="*/ 792480 w 1611086"/>
              <a:gd name="connsiteY9" fmla="*/ 52251 h 2133600"/>
              <a:gd name="connsiteX10" fmla="*/ 748938 w 1611086"/>
              <a:gd name="connsiteY10" fmla="*/ 60960 h 2133600"/>
              <a:gd name="connsiteX11" fmla="*/ 696686 w 1611086"/>
              <a:gd name="connsiteY11" fmla="*/ 78377 h 2133600"/>
              <a:gd name="connsiteX12" fmla="*/ 670560 w 1611086"/>
              <a:gd name="connsiteY12" fmla="*/ 87086 h 2133600"/>
              <a:gd name="connsiteX13" fmla="*/ 618309 w 1611086"/>
              <a:gd name="connsiteY13" fmla="*/ 113211 h 2133600"/>
              <a:gd name="connsiteX14" fmla="*/ 592183 w 1611086"/>
              <a:gd name="connsiteY14" fmla="*/ 130629 h 2133600"/>
              <a:gd name="connsiteX15" fmla="*/ 531223 w 1611086"/>
              <a:gd name="connsiteY15" fmla="*/ 148046 h 2133600"/>
              <a:gd name="connsiteX16" fmla="*/ 505098 w 1611086"/>
              <a:gd name="connsiteY16" fmla="*/ 165463 h 2133600"/>
              <a:gd name="connsiteX17" fmla="*/ 487680 w 1611086"/>
              <a:gd name="connsiteY17" fmla="*/ 182880 h 2133600"/>
              <a:gd name="connsiteX18" fmla="*/ 426720 w 1611086"/>
              <a:gd name="connsiteY18" fmla="*/ 209006 h 2133600"/>
              <a:gd name="connsiteX19" fmla="*/ 383178 w 1611086"/>
              <a:gd name="connsiteY19" fmla="*/ 243840 h 2133600"/>
              <a:gd name="connsiteX20" fmla="*/ 365760 w 1611086"/>
              <a:gd name="connsiteY20" fmla="*/ 261257 h 2133600"/>
              <a:gd name="connsiteX21" fmla="*/ 339635 w 1611086"/>
              <a:gd name="connsiteY21" fmla="*/ 278674 h 2133600"/>
              <a:gd name="connsiteX22" fmla="*/ 304800 w 1611086"/>
              <a:gd name="connsiteY22" fmla="*/ 322217 h 2133600"/>
              <a:gd name="connsiteX23" fmla="*/ 252549 w 1611086"/>
              <a:gd name="connsiteY23" fmla="*/ 365760 h 2133600"/>
              <a:gd name="connsiteX24" fmla="*/ 217715 w 1611086"/>
              <a:gd name="connsiteY24" fmla="*/ 418011 h 2133600"/>
              <a:gd name="connsiteX25" fmla="*/ 182880 w 1611086"/>
              <a:gd name="connsiteY25" fmla="*/ 452846 h 2133600"/>
              <a:gd name="connsiteX26" fmla="*/ 165463 w 1611086"/>
              <a:gd name="connsiteY26" fmla="*/ 505097 h 2133600"/>
              <a:gd name="connsiteX27" fmla="*/ 156755 w 1611086"/>
              <a:gd name="connsiteY27" fmla="*/ 531223 h 2133600"/>
              <a:gd name="connsiteX28" fmla="*/ 130629 w 1611086"/>
              <a:gd name="connsiteY28" fmla="*/ 627017 h 2133600"/>
              <a:gd name="connsiteX29" fmla="*/ 121920 w 1611086"/>
              <a:gd name="connsiteY29" fmla="*/ 653143 h 2133600"/>
              <a:gd name="connsiteX30" fmla="*/ 104503 w 1611086"/>
              <a:gd name="connsiteY30" fmla="*/ 679269 h 2133600"/>
              <a:gd name="connsiteX31" fmla="*/ 78378 w 1611086"/>
              <a:gd name="connsiteY31" fmla="*/ 731520 h 2133600"/>
              <a:gd name="connsiteX32" fmla="*/ 60960 w 1611086"/>
              <a:gd name="connsiteY32" fmla="*/ 792480 h 2133600"/>
              <a:gd name="connsiteX33" fmla="*/ 52252 w 1611086"/>
              <a:gd name="connsiteY33" fmla="*/ 862149 h 2133600"/>
              <a:gd name="connsiteX34" fmla="*/ 43543 w 1611086"/>
              <a:gd name="connsiteY34" fmla="*/ 905691 h 2133600"/>
              <a:gd name="connsiteX35" fmla="*/ 34835 w 1611086"/>
              <a:gd name="connsiteY35" fmla="*/ 966651 h 2133600"/>
              <a:gd name="connsiteX36" fmla="*/ 26126 w 1611086"/>
              <a:gd name="connsiteY36" fmla="*/ 1018903 h 2133600"/>
              <a:gd name="connsiteX37" fmla="*/ 8709 w 1611086"/>
              <a:gd name="connsiteY37" fmla="*/ 1193074 h 2133600"/>
              <a:gd name="connsiteX38" fmla="*/ 0 w 1611086"/>
              <a:gd name="connsiteY38" fmla="*/ 1236617 h 2133600"/>
              <a:gd name="connsiteX39" fmla="*/ 26126 w 1611086"/>
              <a:gd name="connsiteY39" fmla="*/ 1367246 h 2133600"/>
              <a:gd name="connsiteX40" fmla="*/ 34835 w 1611086"/>
              <a:gd name="connsiteY40" fmla="*/ 1402080 h 2133600"/>
              <a:gd name="connsiteX41" fmla="*/ 43543 w 1611086"/>
              <a:gd name="connsiteY41" fmla="*/ 1428206 h 2133600"/>
              <a:gd name="connsiteX42" fmla="*/ 60960 w 1611086"/>
              <a:gd name="connsiteY42" fmla="*/ 1471749 h 2133600"/>
              <a:gd name="connsiteX43" fmla="*/ 69669 w 1611086"/>
              <a:gd name="connsiteY43" fmla="*/ 1506583 h 2133600"/>
              <a:gd name="connsiteX44" fmla="*/ 87086 w 1611086"/>
              <a:gd name="connsiteY44" fmla="*/ 1558834 h 2133600"/>
              <a:gd name="connsiteX45" fmla="*/ 95795 w 1611086"/>
              <a:gd name="connsiteY45" fmla="*/ 1584960 h 2133600"/>
              <a:gd name="connsiteX46" fmla="*/ 113212 w 1611086"/>
              <a:gd name="connsiteY46" fmla="*/ 1611086 h 2133600"/>
              <a:gd name="connsiteX47" fmla="*/ 139338 w 1611086"/>
              <a:gd name="connsiteY47" fmla="*/ 1663337 h 2133600"/>
              <a:gd name="connsiteX48" fmla="*/ 174172 w 1611086"/>
              <a:gd name="connsiteY48" fmla="*/ 1715589 h 2133600"/>
              <a:gd name="connsiteX49" fmla="*/ 209006 w 1611086"/>
              <a:gd name="connsiteY49" fmla="*/ 1750423 h 2133600"/>
              <a:gd name="connsiteX50" fmla="*/ 235132 w 1611086"/>
              <a:gd name="connsiteY50" fmla="*/ 1776549 h 2133600"/>
              <a:gd name="connsiteX51" fmla="*/ 287383 w 1611086"/>
              <a:gd name="connsiteY51" fmla="*/ 1811383 h 2133600"/>
              <a:gd name="connsiteX52" fmla="*/ 313509 w 1611086"/>
              <a:gd name="connsiteY52" fmla="*/ 1828800 h 2133600"/>
              <a:gd name="connsiteX53" fmla="*/ 365760 w 1611086"/>
              <a:gd name="connsiteY53" fmla="*/ 1854926 h 2133600"/>
              <a:gd name="connsiteX54" fmla="*/ 400595 w 1611086"/>
              <a:gd name="connsiteY54" fmla="*/ 1915886 h 2133600"/>
              <a:gd name="connsiteX55" fmla="*/ 426720 w 1611086"/>
              <a:gd name="connsiteY55" fmla="*/ 1933303 h 2133600"/>
              <a:gd name="connsiteX56" fmla="*/ 470263 w 1611086"/>
              <a:gd name="connsiteY56" fmla="*/ 1968137 h 2133600"/>
              <a:gd name="connsiteX57" fmla="*/ 566058 w 1611086"/>
              <a:gd name="connsiteY57" fmla="*/ 1994263 h 2133600"/>
              <a:gd name="connsiteX58" fmla="*/ 592183 w 1611086"/>
              <a:gd name="connsiteY58" fmla="*/ 2002971 h 2133600"/>
              <a:gd name="connsiteX59" fmla="*/ 609600 w 1611086"/>
              <a:gd name="connsiteY59" fmla="*/ 2020389 h 2133600"/>
              <a:gd name="connsiteX60" fmla="*/ 661852 w 1611086"/>
              <a:gd name="connsiteY60" fmla="*/ 2037806 h 2133600"/>
              <a:gd name="connsiteX61" fmla="*/ 714103 w 1611086"/>
              <a:gd name="connsiteY61" fmla="*/ 2055223 h 2133600"/>
              <a:gd name="connsiteX62" fmla="*/ 740229 w 1611086"/>
              <a:gd name="connsiteY62" fmla="*/ 2063931 h 2133600"/>
              <a:gd name="connsiteX63" fmla="*/ 766355 w 1611086"/>
              <a:gd name="connsiteY63" fmla="*/ 2072640 h 2133600"/>
              <a:gd name="connsiteX64" fmla="*/ 844732 w 1611086"/>
              <a:gd name="connsiteY64" fmla="*/ 2090057 h 2133600"/>
              <a:gd name="connsiteX65" fmla="*/ 870858 w 1611086"/>
              <a:gd name="connsiteY65" fmla="*/ 2098766 h 2133600"/>
              <a:gd name="connsiteX66" fmla="*/ 905692 w 1611086"/>
              <a:gd name="connsiteY66" fmla="*/ 2107474 h 2133600"/>
              <a:gd name="connsiteX67" fmla="*/ 931818 w 1611086"/>
              <a:gd name="connsiteY67" fmla="*/ 2116183 h 2133600"/>
              <a:gd name="connsiteX68" fmla="*/ 1010195 w 1611086"/>
              <a:gd name="connsiteY68" fmla="*/ 2133600 h 2133600"/>
              <a:gd name="connsiteX69" fmla="*/ 1332412 w 1611086"/>
              <a:gd name="connsiteY69" fmla="*/ 2124891 h 2133600"/>
              <a:gd name="connsiteX70" fmla="*/ 1384663 w 1611086"/>
              <a:gd name="connsiteY70" fmla="*/ 2107474 h 2133600"/>
              <a:gd name="connsiteX71" fmla="*/ 1410789 w 1611086"/>
              <a:gd name="connsiteY71" fmla="*/ 2098766 h 2133600"/>
              <a:gd name="connsiteX72" fmla="*/ 1489166 w 1611086"/>
              <a:gd name="connsiteY72" fmla="*/ 2063931 h 2133600"/>
              <a:gd name="connsiteX73" fmla="*/ 1515292 w 1611086"/>
              <a:gd name="connsiteY73" fmla="*/ 2055223 h 2133600"/>
              <a:gd name="connsiteX74" fmla="*/ 1541418 w 1611086"/>
              <a:gd name="connsiteY74" fmla="*/ 2037806 h 2133600"/>
              <a:gd name="connsiteX75" fmla="*/ 1593669 w 1611086"/>
              <a:gd name="connsiteY75" fmla="*/ 2020389 h 2133600"/>
              <a:gd name="connsiteX76" fmla="*/ 1611086 w 1611086"/>
              <a:gd name="connsiteY76" fmla="*/ 2002971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611086" h="2133600">
                <a:moveTo>
                  <a:pt x="1297578" y="52251"/>
                </a:moveTo>
                <a:cubicBezTo>
                  <a:pt x="1275257" y="56715"/>
                  <a:pt x="1249333" y="69390"/>
                  <a:pt x="1227909" y="52251"/>
                </a:cubicBezTo>
                <a:cubicBezTo>
                  <a:pt x="1219736" y="45713"/>
                  <a:pt x="1219200" y="31932"/>
                  <a:pt x="1210492" y="26126"/>
                </a:cubicBezTo>
                <a:cubicBezTo>
                  <a:pt x="1200533" y="19487"/>
                  <a:pt x="1187122" y="20856"/>
                  <a:pt x="1175658" y="17417"/>
                </a:cubicBezTo>
                <a:cubicBezTo>
                  <a:pt x="1158073" y="12141"/>
                  <a:pt x="1123406" y="0"/>
                  <a:pt x="1123406" y="0"/>
                </a:cubicBezTo>
                <a:cubicBezTo>
                  <a:pt x="1085669" y="2903"/>
                  <a:pt x="1047751" y="4015"/>
                  <a:pt x="1010195" y="8709"/>
                </a:cubicBezTo>
                <a:cubicBezTo>
                  <a:pt x="1001086" y="9848"/>
                  <a:pt x="992975" y="15191"/>
                  <a:pt x="984069" y="17417"/>
                </a:cubicBezTo>
                <a:cubicBezTo>
                  <a:pt x="969709" y="21007"/>
                  <a:pt x="955179" y="24033"/>
                  <a:pt x="940526" y="26126"/>
                </a:cubicBezTo>
                <a:cubicBezTo>
                  <a:pt x="914504" y="29843"/>
                  <a:pt x="888275" y="31931"/>
                  <a:pt x="862149" y="34834"/>
                </a:cubicBezTo>
                <a:cubicBezTo>
                  <a:pt x="838926" y="40640"/>
                  <a:pt x="815953" y="47556"/>
                  <a:pt x="792480" y="52251"/>
                </a:cubicBezTo>
                <a:cubicBezTo>
                  <a:pt x="777966" y="55154"/>
                  <a:pt x="763218" y="57065"/>
                  <a:pt x="748938" y="60960"/>
                </a:cubicBezTo>
                <a:cubicBezTo>
                  <a:pt x="731225" y="65791"/>
                  <a:pt x="714103" y="72571"/>
                  <a:pt x="696686" y="78377"/>
                </a:cubicBezTo>
                <a:cubicBezTo>
                  <a:pt x="687977" y="81280"/>
                  <a:pt x="678198" y="81994"/>
                  <a:pt x="670560" y="87086"/>
                </a:cubicBezTo>
                <a:cubicBezTo>
                  <a:pt x="636797" y="109595"/>
                  <a:pt x="654364" y="101194"/>
                  <a:pt x="618309" y="113211"/>
                </a:cubicBezTo>
                <a:cubicBezTo>
                  <a:pt x="609600" y="119017"/>
                  <a:pt x="601545" y="125948"/>
                  <a:pt x="592183" y="130629"/>
                </a:cubicBezTo>
                <a:cubicBezTo>
                  <a:pt x="579693" y="136874"/>
                  <a:pt x="542379" y="145257"/>
                  <a:pt x="531223" y="148046"/>
                </a:cubicBezTo>
                <a:cubicBezTo>
                  <a:pt x="522515" y="153852"/>
                  <a:pt x="513271" y="158925"/>
                  <a:pt x="505098" y="165463"/>
                </a:cubicBezTo>
                <a:cubicBezTo>
                  <a:pt x="498687" y="170592"/>
                  <a:pt x="494512" y="178326"/>
                  <a:pt x="487680" y="182880"/>
                </a:cubicBezTo>
                <a:cubicBezTo>
                  <a:pt x="466158" y="197228"/>
                  <a:pt x="449943" y="201265"/>
                  <a:pt x="426720" y="209006"/>
                </a:cubicBezTo>
                <a:cubicBezTo>
                  <a:pt x="392031" y="261038"/>
                  <a:pt x="429914" y="215798"/>
                  <a:pt x="383178" y="243840"/>
                </a:cubicBezTo>
                <a:cubicBezTo>
                  <a:pt x="376137" y="248064"/>
                  <a:pt x="372171" y="256128"/>
                  <a:pt x="365760" y="261257"/>
                </a:cubicBezTo>
                <a:cubicBezTo>
                  <a:pt x="357587" y="267795"/>
                  <a:pt x="348343" y="272868"/>
                  <a:pt x="339635" y="278674"/>
                </a:cubicBezTo>
                <a:cubicBezTo>
                  <a:pt x="326700" y="298076"/>
                  <a:pt x="322530" y="308033"/>
                  <a:pt x="304800" y="322217"/>
                </a:cubicBezTo>
                <a:cubicBezTo>
                  <a:pt x="275204" y="345894"/>
                  <a:pt x="278102" y="332907"/>
                  <a:pt x="252549" y="365760"/>
                </a:cubicBezTo>
                <a:cubicBezTo>
                  <a:pt x="239698" y="382283"/>
                  <a:pt x="232517" y="403209"/>
                  <a:pt x="217715" y="418011"/>
                </a:cubicBezTo>
                <a:lnTo>
                  <a:pt x="182880" y="452846"/>
                </a:lnTo>
                <a:lnTo>
                  <a:pt x="165463" y="505097"/>
                </a:lnTo>
                <a:cubicBezTo>
                  <a:pt x="162560" y="513806"/>
                  <a:pt x="158555" y="522222"/>
                  <a:pt x="156755" y="531223"/>
                </a:cubicBezTo>
                <a:cubicBezTo>
                  <a:pt x="144446" y="592767"/>
                  <a:pt x="152726" y="560726"/>
                  <a:pt x="130629" y="627017"/>
                </a:cubicBezTo>
                <a:cubicBezTo>
                  <a:pt x="127726" y="635726"/>
                  <a:pt x="127012" y="645505"/>
                  <a:pt x="121920" y="653143"/>
                </a:cubicBezTo>
                <a:lnTo>
                  <a:pt x="104503" y="679269"/>
                </a:lnTo>
                <a:cubicBezTo>
                  <a:pt x="82617" y="744931"/>
                  <a:pt x="112139" y="663998"/>
                  <a:pt x="78378" y="731520"/>
                </a:cubicBezTo>
                <a:cubicBezTo>
                  <a:pt x="72131" y="744014"/>
                  <a:pt x="63751" y="781318"/>
                  <a:pt x="60960" y="792480"/>
                </a:cubicBezTo>
                <a:cubicBezTo>
                  <a:pt x="58057" y="815703"/>
                  <a:pt x="55811" y="839017"/>
                  <a:pt x="52252" y="862149"/>
                </a:cubicBezTo>
                <a:cubicBezTo>
                  <a:pt x="50001" y="876778"/>
                  <a:pt x="45976" y="891091"/>
                  <a:pt x="43543" y="905691"/>
                </a:cubicBezTo>
                <a:cubicBezTo>
                  <a:pt x="40169" y="925938"/>
                  <a:pt x="37956" y="946363"/>
                  <a:pt x="34835" y="966651"/>
                </a:cubicBezTo>
                <a:cubicBezTo>
                  <a:pt x="32150" y="984103"/>
                  <a:pt x="28623" y="1001423"/>
                  <a:pt x="26126" y="1018903"/>
                </a:cubicBezTo>
                <a:cubicBezTo>
                  <a:pt x="5138" y="1165819"/>
                  <a:pt x="31227" y="1001678"/>
                  <a:pt x="8709" y="1193074"/>
                </a:cubicBezTo>
                <a:cubicBezTo>
                  <a:pt x="6979" y="1207774"/>
                  <a:pt x="2903" y="1222103"/>
                  <a:pt x="0" y="1236617"/>
                </a:cubicBezTo>
                <a:cubicBezTo>
                  <a:pt x="12094" y="1321270"/>
                  <a:pt x="3731" y="1277669"/>
                  <a:pt x="26126" y="1367246"/>
                </a:cubicBezTo>
                <a:cubicBezTo>
                  <a:pt x="29029" y="1378857"/>
                  <a:pt x="31050" y="1390725"/>
                  <a:pt x="34835" y="1402080"/>
                </a:cubicBezTo>
                <a:cubicBezTo>
                  <a:pt x="37738" y="1410789"/>
                  <a:pt x="40320" y="1419611"/>
                  <a:pt x="43543" y="1428206"/>
                </a:cubicBezTo>
                <a:cubicBezTo>
                  <a:pt x="49032" y="1442843"/>
                  <a:pt x="56017" y="1456919"/>
                  <a:pt x="60960" y="1471749"/>
                </a:cubicBezTo>
                <a:cubicBezTo>
                  <a:pt x="64745" y="1483104"/>
                  <a:pt x="66230" y="1495119"/>
                  <a:pt x="69669" y="1506583"/>
                </a:cubicBezTo>
                <a:cubicBezTo>
                  <a:pt x="74945" y="1524168"/>
                  <a:pt x="81280" y="1541417"/>
                  <a:pt x="87086" y="1558834"/>
                </a:cubicBezTo>
                <a:cubicBezTo>
                  <a:pt x="89989" y="1567543"/>
                  <a:pt x="90703" y="1577322"/>
                  <a:pt x="95795" y="1584960"/>
                </a:cubicBezTo>
                <a:lnTo>
                  <a:pt x="113212" y="1611086"/>
                </a:lnTo>
                <a:cubicBezTo>
                  <a:pt x="129178" y="1658985"/>
                  <a:pt x="112326" y="1616067"/>
                  <a:pt x="139338" y="1663337"/>
                </a:cubicBezTo>
                <a:cubicBezTo>
                  <a:pt x="167458" y="1712547"/>
                  <a:pt x="143128" y="1684544"/>
                  <a:pt x="174172" y="1715589"/>
                </a:cubicBezTo>
                <a:cubicBezTo>
                  <a:pt x="190759" y="1765351"/>
                  <a:pt x="169196" y="1723883"/>
                  <a:pt x="209006" y="1750423"/>
                </a:cubicBezTo>
                <a:cubicBezTo>
                  <a:pt x="219253" y="1757255"/>
                  <a:pt x="225410" y="1768988"/>
                  <a:pt x="235132" y="1776549"/>
                </a:cubicBezTo>
                <a:cubicBezTo>
                  <a:pt x="251655" y="1789400"/>
                  <a:pt x="269966" y="1799772"/>
                  <a:pt x="287383" y="1811383"/>
                </a:cubicBezTo>
                <a:cubicBezTo>
                  <a:pt x="296092" y="1817189"/>
                  <a:pt x="303580" y="1825490"/>
                  <a:pt x="313509" y="1828800"/>
                </a:cubicBezTo>
                <a:cubicBezTo>
                  <a:pt x="349564" y="1840819"/>
                  <a:pt x="331997" y="1832417"/>
                  <a:pt x="365760" y="1854926"/>
                </a:cubicBezTo>
                <a:cubicBezTo>
                  <a:pt x="372589" y="1868584"/>
                  <a:pt x="388288" y="1903579"/>
                  <a:pt x="400595" y="1915886"/>
                </a:cubicBezTo>
                <a:cubicBezTo>
                  <a:pt x="407996" y="1923287"/>
                  <a:pt x="418547" y="1926765"/>
                  <a:pt x="426720" y="1933303"/>
                </a:cubicBezTo>
                <a:cubicBezTo>
                  <a:pt x="449336" y="1951396"/>
                  <a:pt x="440114" y="1954738"/>
                  <a:pt x="470263" y="1968137"/>
                </a:cubicBezTo>
                <a:cubicBezTo>
                  <a:pt x="518300" y="1989486"/>
                  <a:pt x="519232" y="1982556"/>
                  <a:pt x="566058" y="1994263"/>
                </a:cubicBezTo>
                <a:cubicBezTo>
                  <a:pt x="574963" y="1996489"/>
                  <a:pt x="583475" y="2000068"/>
                  <a:pt x="592183" y="2002971"/>
                </a:cubicBezTo>
                <a:cubicBezTo>
                  <a:pt x="597989" y="2008777"/>
                  <a:pt x="602256" y="2016717"/>
                  <a:pt x="609600" y="2020389"/>
                </a:cubicBezTo>
                <a:cubicBezTo>
                  <a:pt x="626021" y="2028600"/>
                  <a:pt x="644435" y="2032000"/>
                  <a:pt x="661852" y="2037806"/>
                </a:cubicBezTo>
                <a:lnTo>
                  <a:pt x="714103" y="2055223"/>
                </a:lnTo>
                <a:lnTo>
                  <a:pt x="740229" y="2063931"/>
                </a:lnTo>
                <a:cubicBezTo>
                  <a:pt x="748938" y="2066834"/>
                  <a:pt x="757354" y="2070840"/>
                  <a:pt x="766355" y="2072640"/>
                </a:cubicBezTo>
                <a:cubicBezTo>
                  <a:pt x="796273" y="2078624"/>
                  <a:pt x="816045" y="2081861"/>
                  <a:pt x="844732" y="2090057"/>
                </a:cubicBezTo>
                <a:cubicBezTo>
                  <a:pt x="853559" y="2092579"/>
                  <a:pt x="862031" y="2096244"/>
                  <a:pt x="870858" y="2098766"/>
                </a:cubicBezTo>
                <a:cubicBezTo>
                  <a:pt x="882366" y="2102054"/>
                  <a:pt x="894184" y="2104186"/>
                  <a:pt x="905692" y="2107474"/>
                </a:cubicBezTo>
                <a:cubicBezTo>
                  <a:pt x="914519" y="2109996"/>
                  <a:pt x="922991" y="2113661"/>
                  <a:pt x="931818" y="2116183"/>
                </a:cubicBezTo>
                <a:cubicBezTo>
                  <a:pt x="960505" y="2124379"/>
                  <a:pt x="980277" y="2127616"/>
                  <a:pt x="1010195" y="2133600"/>
                </a:cubicBezTo>
                <a:cubicBezTo>
                  <a:pt x="1117601" y="2130697"/>
                  <a:pt x="1225228" y="2132369"/>
                  <a:pt x="1332412" y="2124891"/>
                </a:cubicBezTo>
                <a:cubicBezTo>
                  <a:pt x="1350727" y="2123613"/>
                  <a:pt x="1367246" y="2113280"/>
                  <a:pt x="1384663" y="2107474"/>
                </a:cubicBezTo>
                <a:lnTo>
                  <a:pt x="1410789" y="2098766"/>
                </a:lnTo>
                <a:cubicBezTo>
                  <a:pt x="1452189" y="2071166"/>
                  <a:pt x="1426988" y="2084657"/>
                  <a:pt x="1489166" y="2063931"/>
                </a:cubicBezTo>
                <a:lnTo>
                  <a:pt x="1515292" y="2055223"/>
                </a:lnTo>
                <a:cubicBezTo>
                  <a:pt x="1524001" y="2049417"/>
                  <a:pt x="1531854" y="2042057"/>
                  <a:pt x="1541418" y="2037806"/>
                </a:cubicBezTo>
                <a:cubicBezTo>
                  <a:pt x="1558195" y="2030350"/>
                  <a:pt x="1593669" y="2020389"/>
                  <a:pt x="1593669" y="2020389"/>
                </a:cubicBezTo>
                <a:lnTo>
                  <a:pt x="1611086" y="2002971"/>
                </a:lnTo>
              </a:path>
            </a:pathLst>
          </a:custGeom>
          <a:ln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2734491" y="2830286"/>
            <a:ext cx="1619795" cy="2394857"/>
          </a:xfrm>
          <a:custGeom>
            <a:avLst/>
            <a:gdLst>
              <a:gd name="connsiteX0" fmla="*/ 1619795 w 1619795"/>
              <a:gd name="connsiteY0" fmla="*/ 0 h 2394857"/>
              <a:gd name="connsiteX1" fmla="*/ 1576252 w 1619795"/>
              <a:gd name="connsiteY1" fmla="*/ 8708 h 2394857"/>
              <a:gd name="connsiteX2" fmla="*/ 1550126 w 1619795"/>
              <a:gd name="connsiteY2" fmla="*/ 17417 h 2394857"/>
              <a:gd name="connsiteX3" fmla="*/ 1506583 w 1619795"/>
              <a:gd name="connsiteY3" fmla="*/ 8708 h 2394857"/>
              <a:gd name="connsiteX4" fmla="*/ 1402080 w 1619795"/>
              <a:gd name="connsiteY4" fmla="*/ 0 h 2394857"/>
              <a:gd name="connsiteX5" fmla="*/ 1297578 w 1619795"/>
              <a:gd name="connsiteY5" fmla="*/ 8708 h 2394857"/>
              <a:gd name="connsiteX6" fmla="*/ 1227909 w 1619795"/>
              <a:gd name="connsiteY6" fmla="*/ 26125 h 2394857"/>
              <a:gd name="connsiteX7" fmla="*/ 1079863 w 1619795"/>
              <a:gd name="connsiteY7" fmla="*/ 43543 h 2394857"/>
              <a:gd name="connsiteX8" fmla="*/ 1027612 w 1619795"/>
              <a:gd name="connsiteY8" fmla="*/ 60960 h 2394857"/>
              <a:gd name="connsiteX9" fmla="*/ 1001486 w 1619795"/>
              <a:gd name="connsiteY9" fmla="*/ 69668 h 2394857"/>
              <a:gd name="connsiteX10" fmla="*/ 975360 w 1619795"/>
              <a:gd name="connsiteY10" fmla="*/ 78377 h 2394857"/>
              <a:gd name="connsiteX11" fmla="*/ 949235 w 1619795"/>
              <a:gd name="connsiteY11" fmla="*/ 87085 h 2394857"/>
              <a:gd name="connsiteX12" fmla="*/ 896983 w 1619795"/>
              <a:gd name="connsiteY12" fmla="*/ 113211 h 2394857"/>
              <a:gd name="connsiteX13" fmla="*/ 870858 w 1619795"/>
              <a:gd name="connsiteY13" fmla="*/ 130628 h 2394857"/>
              <a:gd name="connsiteX14" fmla="*/ 844732 w 1619795"/>
              <a:gd name="connsiteY14" fmla="*/ 139337 h 2394857"/>
              <a:gd name="connsiteX15" fmla="*/ 818606 w 1619795"/>
              <a:gd name="connsiteY15" fmla="*/ 156754 h 2394857"/>
              <a:gd name="connsiteX16" fmla="*/ 757646 w 1619795"/>
              <a:gd name="connsiteY16" fmla="*/ 174171 h 2394857"/>
              <a:gd name="connsiteX17" fmla="*/ 705395 w 1619795"/>
              <a:gd name="connsiteY17" fmla="*/ 209005 h 2394857"/>
              <a:gd name="connsiteX18" fmla="*/ 653143 w 1619795"/>
              <a:gd name="connsiteY18" fmla="*/ 226423 h 2394857"/>
              <a:gd name="connsiteX19" fmla="*/ 627018 w 1619795"/>
              <a:gd name="connsiteY19" fmla="*/ 243840 h 2394857"/>
              <a:gd name="connsiteX20" fmla="*/ 609600 w 1619795"/>
              <a:gd name="connsiteY20" fmla="*/ 261257 h 2394857"/>
              <a:gd name="connsiteX21" fmla="*/ 574766 w 1619795"/>
              <a:gd name="connsiteY21" fmla="*/ 269965 h 2394857"/>
              <a:gd name="connsiteX22" fmla="*/ 557349 w 1619795"/>
              <a:gd name="connsiteY22" fmla="*/ 287383 h 2394857"/>
              <a:gd name="connsiteX23" fmla="*/ 531223 w 1619795"/>
              <a:gd name="connsiteY23" fmla="*/ 296091 h 2394857"/>
              <a:gd name="connsiteX24" fmla="*/ 496389 w 1619795"/>
              <a:gd name="connsiteY24" fmla="*/ 313508 h 2394857"/>
              <a:gd name="connsiteX25" fmla="*/ 470263 w 1619795"/>
              <a:gd name="connsiteY25" fmla="*/ 330925 h 2394857"/>
              <a:gd name="connsiteX26" fmla="*/ 452846 w 1619795"/>
              <a:gd name="connsiteY26" fmla="*/ 348343 h 2394857"/>
              <a:gd name="connsiteX27" fmla="*/ 426720 w 1619795"/>
              <a:gd name="connsiteY27" fmla="*/ 357051 h 2394857"/>
              <a:gd name="connsiteX28" fmla="*/ 391886 w 1619795"/>
              <a:gd name="connsiteY28" fmla="*/ 374468 h 2394857"/>
              <a:gd name="connsiteX29" fmla="*/ 339635 w 1619795"/>
              <a:gd name="connsiteY29" fmla="*/ 418011 h 2394857"/>
              <a:gd name="connsiteX30" fmla="*/ 313509 w 1619795"/>
              <a:gd name="connsiteY30" fmla="*/ 426720 h 2394857"/>
              <a:gd name="connsiteX31" fmla="*/ 296092 w 1619795"/>
              <a:gd name="connsiteY31" fmla="*/ 452845 h 2394857"/>
              <a:gd name="connsiteX32" fmla="*/ 269966 w 1619795"/>
              <a:gd name="connsiteY32" fmla="*/ 461554 h 2394857"/>
              <a:gd name="connsiteX33" fmla="*/ 243840 w 1619795"/>
              <a:gd name="connsiteY33" fmla="*/ 487680 h 2394857"/>
              <a:gd name="connsiteX34" fmla="*/ 209006 w 1619795"/>
              <a:gd name="connsiteY34" fmla="*/ 531223 h 2394857"/>
              <a:gd name="connsiteX35" fmla="*/ 200298 w 1619795"/>
              <a:gd name="connsiteY35" fmla="*/ 557348 h 2394857"/>
              <a:gd name="connsiteX36" fmla="*/ 156755 w 1619795"/>
              <a:gd name="connsiteY36" fmla="*/ 583474 h 2394857"/>
              <a:gd name="connsiteX37" fmla="*/ 121920 w 1619795"/>
              <a:gd name="connsiteY37" fmla="*/ 635725 h 2394857"/>
              <a:gd name="connsiteX38" fmla="*/ 87086 w 1619795"/>
              <a:gd name="connsiteY38" fmla="*/ 714103 h 2394857"/>
              <a:gd name="connsiteX39" fmla="*/ 78378 w 1619795"/>
              <a:gd name="connsiteY39" fmla="*/ 740228 h 2394857"/>
              <a:gd name="connsiteX40" fmla="*/ 43543 w 1619795"/>
              <a:gd name="connsiteY40" fmla="*/ 809897 h 2394857"/>
              <a:gd name="connsiteX41" fmla="*/ 34835 w 1619795"/>
              <a:gd name="connsiteY41" fmla="*/ 862148 h 2394857"/>
              <a:gd name="connsiteX42" fmla="*/ 26126 w 1619795"/>
              <a:gd name="connsiteY42" fmla="*/ 923108 h 2394857"/>
              <a:gd name="connsiteX43" fmla="*/ 17418 w 1619795"/>
              <a:gd name="connsiteY43" fmla="*/ 949234 h 2394857"/>
              <a:gd name="connsiteX44" fmla="*/ 8709 w 1619795"/>
              <a:gd name="connsiteY44" fmla="*/ 1132114 h 2394857"/>
              <a:gd name="connsiteX45" fmla="*/ 0 w 1619795"/>
              <a:gd name="connsiteY45" fmla="*/ 1184365 h 2394857"/>
              <a:gd name="connsiteX46" fmla="*/ 8709 w 1619795"/>
              <a:gd name="connsiteY46" fmla="*/ 1306285 h 2394857"/>
              <a:gd name="connsiteX47" fmla="*/ 17418 w 1619795"/>
              <a:gd name="connsiteY47" fmla="*/ 1332411 h 2394857"/>
              <a:gd name="connsiteX48" fmla="*/ 26126 w 1619795"/>
              <a:gd name="connsiteY48" fmla="*/ 1367245 h 2394857"/>
              <a:gd name="connsiteX49" fmla="*/ 34835 w 1619795"/>
              <a:gd name="connsiteY49" fmla="*/ 1393371 h 2394857"/>
              <a:gd name="connsiteX50" fmla="*/ 43543 w 1619795"/>
              <a:gd name="connsiteY50" fmla="*/ 1428205 h 2394857"/>
              <a:gd name="connsiteX51" fmla="*/ 52252 w 1619795"/>
              <a:gd name="connsiteY51" fmla="*/ 1454331 h 2394857"/>
              <a:gd name="connsiteX52" fmla="*/ 69669 w 1619795"/>
              <a:gd name="connsiteY52" fmla="*/ 1515291 h 2394857"/>
              <a:gd name="connsiteX53" fmla="*/ 87086 w 1619795"/>
              <a:gd name="connsiteY53" fmla="*/ 1680754 h 2394857"/>
              <a:gd name="connsiteX54" fmla="*/ 104503 w 1619795"/>
              <a:gd name="connsiteY54" fmla="*/ 1706880 h 2394857"/>
              <a:gd name="connsiteX55" fmla="*/ 121920 w 1619795"/>
              <a:gd name="connsiteY55" fmla="*/ 1776548 h 2394857"/>
              <a:gd name="connsiteX56" fmla="*/ 139338 w 1619795"/>
              <a:gd name="connsiteY56" fmla="*/ 1846217 h 2394857"/>
              <a:gd name="connsiteX57" fmla="*/ 165463 w 1619795"/>
              <a:gd name="connsiteY57" fmla="*/ 1985554 h 2394857"/>
              <a:gd name="connsiteX58" fmla="*/ 174172 w 1619795"/>
              <a:gd name="connsiteY58" fmla="*/ 2020388 h 2394857"/>
              <a:gd name="connsiteX59" fmla="*/ 209006 w 1619795"/>
              <a:gd name="connsiteY59" fmla="*/ 2107474 h 2394857"/>
              <a:gd name="connsiteX60" fmla="*/ 226423 w 1619795"/>
              <a:gd name="connsiteY60" fmla="*/ 2168434 h 2394857"/>
              <a:gd name="connsiteX61" fmla="*/ 243840 w 1619795"/>
              <a:gd name="connsiteY61" fmla="*/ 2203268 h 2394857"/>
              <a:gd name="connsiteX62" fmla="*/ 261258 w 1619795"/>
              <a:gd name="connsiteY62" fmla="*/ 2272937 h 2394857"/>
              <a:gd name="connsiteX63" fmla="*/ 269966 w 1619795"/>
              <a:gd name="connsiteY63" fmla="*/ 2299063 h 2394857"/>
              <a:gd name="connsiteX64" fmla="*/ 278675 w 1619795"/>
              <a:gd name="connsiteY64" fmla="*/ 2333897 h 2394857"/>
              <a:gd name="connsiteX65" fmla="*/ 296092 w 1619795"/>
              <a:gd name="connsiteY65" fmla="*/ 2360023 h 2394857"/>
              <a:gd name="connsiteX66" fmla="*/ 313509 w 1619795"/>
              <a:gd name="connsiteY66" fmla="*/ 2394857 h 23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619795" h="2394857">
                <a:moveTo>
                  <a:pt x="1619795" y="0"/>
                </a:moveTo>
                <a:cubicBezTo>
                  <a:pt x="1605281" y="2903"/>
                  <a:pt x="1590612" y="5118"/>
                  <a:pt x="1576252" y="8708"/>
                </a:cubicBezTo>
                <a:cubicBezTo>
                  <a:pt x="1567346" y="10934"/>
                  <a:pt x="1559306" y="17417"/>
                  <a:pt x="1550126" y="17417"/>
                </a:cubicBezTo>
                <a:cubicBezTo>
                  <a:pt x="1535324" y="17417"/>
                  <a:pt x="1521283" y="10437"/>
                  <a:pt x="1506583" y="8708"/>
                </a:cubicBezTo>
                <a:cubicBezTo>
                  <a:pt x="1471867" y="4624"/>
                  <a:pt x="1436914" y="2903"/>
                  <a:pt x="1402080" y="0"/>
                </a:cubicBezTo>
                <a:cubicBezTo>
                  <a:pt x="1367246" y="2903"/>
                  <a:pt x="1332146" y="3523"/>
                  <a:pt x="1297578" y="8708"/>
                </a:cubicBezTo>
                <a:cubicBezTo>
                  <a:pt x="1273905" y="12259"/>
                  <a:pt x="1251748" y="23958"/>
                  <a:pt x="1227909" y="26125"/>
                </a:cubicBezTo>
                <a:cubicBezTo>
                  <a:pt x="1194308" y="29180"/>
                  <a:pt x="1119807" y="33557"/>
                  <a:pt x="1079863" y="43543"/>
                </a:cubicBezTo>
                <a:cubicBezTo>
                  <a:pt x="1062052" y="47996"/>
                  <a:pt x="1045029" y="55154"/>
                  <a:pt x="1027612" y="60960"/>
                </a:cubicBezTo>
                <a:lnTo>
                  <a:pt x="1001486" y="69668"/>
                </a:lnTo>
                <a:lnTo>
                  <a:pt x="975360" y="78377"/>
                </a:lnTo>
                <a:lnTo>
                  <a:pt x="949235" y="87085"/>
                </a:lnTo>
                <a:cubicBezTo>
                  <a:pt x="874365" y="137000"/>
                  <a:pt x="969090" y="77158"/>
                  <a:pt x="896983" y="113211"/>
                </a:cubicBezTo>
                <a:cubicBezTo>
                  <a:pt x="887622" y="117892"/>
                  <a:pt x="880219" y="125947"/>
                  <a:pt x="870858" y="130628"/>
                </a:cubicBezTo>
                <a:cubicBezTo>
                  <a:pt x="862647" y="134733"/>
                  <a:pt x="852943" y="135232"/>
                  <a:pt x="844732" y="139337"/>
                </a:cubicBezTo>
                <a:cubicBezTo>
                  <a:pt x="835371" y="144018"/>
                  <a:pt x="827967" y="152073"/>
                  <a:pt x="818606" y="156754"/>
                </a:cubicBezTo>
                <a:cubicBezTo>
                  <a:pt x="806109" y="163002"/>
                  <a:pt x="768812" y="171380"/>
                  <a:pt x="757646" y="174171"/>
                </a:cubicBezTo>
                <a:cubicBezTo>
                  <a:pt x="740229" y="185782"/>
                  <a:pt x="725253" y="202385"/>
                  <a:pt x="705395" y="209005"/>
                </a:cubicBezTo>
                <a:cubicBezTo>
                  <a:pt x="687978" y="214811"/>
                  <a:pt x="668419" y="216239"/>
                  <a:pt x="653143" y="226423"/>
                </a:cubicBezTo>
                <a:cubicBezTo>
                  <a:pt x="644435" y="232229"/>
                  <a:pt x="635191" y="237302"/>
                  <a:pt x="627018" y="243840"/>
                </a:cubicBezTo>
                <a:cubicBezTo>
                  <a:pt x="620607" y="248969"/>
                  <a:pt x="616944" y="257585"/>
                  <a:pt x="609600" y="261257"/>
                </a:cubicBezTo>
                <a:cubicBezTo>
                  <a:pt x="598895" y="266609"/>
                  <a:pt x="586377" y="267062"/>
                  <a:pt x="574766" y="269965"/>
                </a:cubicBezTo>
                <a:cubicBezTo>
                  <a:pt x="568960" y="275771"/>
                  <a:pt x="564390" y="283159"/>
                  <a:pt x="557349" y="287383"/>
                </a:cubicBezTo>
                <a:cubicBezTo>
                  <a:pt x="549478" y="292106"/>
                  <a:pt x="539660" y="292475"/>
                  <a:pt x="531223" y="296091"/>
                </a:cubicBezTo>
                <a:cubicBezTo>
                  <a:pt x="519291" y="301205"/>
                  <a:pt x="507660" y="307067"/>
                  <a:pt x="496389" y="313508"/>
                </a:cubicBezTo>
                <a:cubicBezTo>
                  <a:pt x="487302" y="318701"/>
                  <a:pt x="478436" y="324387"/>
                  <a:pt x="470263" y="330925"/>
                </a:cubicBezTo>
                <a:cubicBezTo>
                  <a:pt x="463852" y="336054"/>
                  <a:pt x="459887" y="344119"/>
                  <a:pt x="452846" y="348343"/>
                </a:cubicBezTo>
                <a:cubicBezTo>
                  <a:pt x="444975" y="353066"/>
                  <a:pt x="435157" y="353435"/>
                  <a:pt x="426720" y="357051"/>
                </a:cubicBezTo>
                <a:cubicBezTo>
                  <a:pt x="414788" y="362165"/>
                  <a:pt x="403157" y="368027"/>
                  <a:pt x="391886" y="374468"/>
                </a:cubicBezTo>
                <a:cubicBezTo>
                  <a:pt x="292172" y="431447"/>
                  <a:pt x="447693" y="345970"/>
                  <a:pt x="339635" y="418011"/>
                </a:cubicBezTo>
                <a:cubicBezTo>
                  <a:pt x="331997" y="423103"/>
                  <a:pt x="322218" y="423817"/>
                  <a:pt x="313509" y="426720"/>
                </a:cubicBezTo>
                <a:cubicBezTo>
                  <a:pt x="307703" y="435428"/>
                  <a:pt x="304265" y="446307"/>
                  <a:pt x="296092" y="452845"/>
                </a:cubicBezTo>
                <a:cubicBezTo>
                  <a:pt x="288924" y="458580"/>
                  <a:pt x="277604" y="456462"/>
                  <a:pt x="269966" y="461554"/>
                </a:cubicBezTo>
                <a:cubicBezTo>
                  <a:pt x="259719" y="468386"/>
                  <a:pt x="252549" y="478971"/>
                  <a:pt x="243840" y="487680"/>
                </a:cubicBezTo>
                <a:cubicBezTo>
                  <a:pt x="221953" y="553344"/>
                  <a:pt x="254023" y="474951"/>
                  <a:pt x="209006" y="531223"/>
                </a:cubicBezTo>
                <a:cubicBezTo>
                  <a:pt x="203272" y="538391"/>
                  <a:pt x="205021" y="549477"/>
                  <a:pt x="200298" y="557348"/>
                </a:cubicBezTo>
                <a:cubicBezTo>
                  <a:pt x="188344" y="577270"/>
                  <a:pt x="177303" y="576624"/>
                  <a:pt x="156755" y="583474"/>
                </a:cubicBezTo>
                <a:cubicBezTo>
                  <a:pt x="145143" y="600891"/>
                  <a:pt x="128539" y="615866"/>
                  <a:pt x="121920" y="635725"/>
                </a:cubicBezTo>
                <a:cubicBezTo>
                  <a:pt x="101193" y="697906"/>
                  <a:pt x="114687" y="672701"/>
                  <a:pt x="87086" y="714103"/>
                </a:cubicBezTo>
                <a:cubicBezTo>
                  <a:pt x="84183" y="722811"/>
                  <a:pt x="82176" y="731871"/>
                  <a:pt x="78378" y="740228"/>
                </a:cubicBezTo>
                <a:cubicBezTo>
                  <a:pt x="67634" y="763865"/>
                  <a:pt x="43543" y="809897"/>
                  <a:pt x="43543" y="809897"/>
                </a:cubicBezTo>
                <a:cubicBezTo>
                  <a:pt x="40640" y="827314"/>
                  <a:pt x="37520" y="844696"/>
                  <a:pt x="34835" y="862148"/>
                </a:cubicBezTo>
                <a:cubicBezTo>
                  <a:pt x="31714" y="882436"/>
                  <a:pt x="30151" y="902980"/>
                  <a:pt x="26126" y="923108"/>
                </a:cubicBezTo>
                <a:cubicBezTo>
                  <a:pt x="24326" y="932109"/>
                  <a:pt x="20321" y="940525"/>
                  <a:pt x="17418" y="949234"/>
                </a:cubicBezTo>
                <a:cubicBezTo>
                  <a:pt x="14515" y="1010194"/>
                  <a:pt x="13218" y="1071252"/>
                  <a:pt x="8709" y="1132114"/>
                </a:cubicBezTo>
                <a:cubicBezTo>
                  <a:pt x="7405" y="1149723"/>
                  <a:pt x="0" y="1166708"/>
                  <a:pt x="0" y="1184365"/>
                </a:cubicBezTo>
                <a:cubicBezTo>
                  <a:pt x="0" y="1225109"/>
                  <a:pt x="3948" y="1265821"/>
                  <a:pt x="8709" y="1306285"/>
                </a:cubicBezTo>
                <a:cubicBezTo>
                  <a:pt x="9782" y="1315402"/>
                  <a:pt x="14896" y="1323584"/>
                  <a:pt x="17418" y="1332411"/>
                </a:cubicBezTo>
                <a:cubicBezTo>
                  <a:pt x="20706" y="1343919"/>
                  <a:pt x="22838" y="1355737"/>
                  <a:pt x="26126" y="1367245"/>
                </a:cubicBezTo>
                <a:cubicBezTo>
                  <a:pt x="28648" y="1376072"/>
                  <a:pt x="32313" y="1384544"/>
                  <a:pt x="34835" y="1393371"/>
                </a:cubicBezTo>
                <a:cubicBezTo>
                  <a:pt x="38123" y="1404879"/>
                  <a:pt x="40255" y="1416697"/>
                  <a:pt x="43543" y="1428205"/>
                </a:cubicBezTo>
                <a:cubicBezTo>
                  <a:pt x="46065" y="1437032"/>
                  <a:pt x="49730" y="1445504"/>
                  <a:pt x="52252" y="1454331"/>
                </a:cubicBezTo>
                <a:cubicBezTo>
                  <a:pt x="74122" y="1530876"/>
                  <a:pt x="48788" y="1452649"/>
                  <a:pt x="69669" y="1515291"/>
                </a:cubicBezTo>
                <a:cubicBezTo>
                  <a:pt x="69968" y="1519476"/>
                  <a:pt x="73826" y="1645394"/>
                  <a:pt x="87086" y="1680754"/>
                </a:cubicBezTo>
                <a:cubicBezTo>
                  <a:pt x="90761" y="1690554"/>
                  <a:pt x="98697" y="1698171"/>
                  <a:pt x="104503" y="1706880"/>
                </a:cubicBezTo>
                <a:cubicBezTo>
                  <a:pt x="110309" y="1730103"/>
                  <a:pt x="117225" y="1753076"/>
                  <a:pt x="121920" y="1776548"/>
                </a:cubicBezTo>
                <a:cubicBezTo>
                  <a:pt x="132429" y="1829092"/>
                  <a:pt x="125948" y="1806049"/>
                  <a:pt x="139338" y="1846217"/>
                </a:cubicBezTo>
                <a:cubicBezTo>
                  <a:pt x="146686" y="1890305"/>
                  <a:pt x="155023" y="1943797"/>
                  <a:pt x="165463" y="1985554"/>
                </a:cubicBezTo>
                <a:cubicBezTo>
                  <a:pt x="168366" y="1997165"/>
                  <a:pt x="169969" y="2009181"/>
                  <a:pt x="174172" y="2020388"/>
                </a:cubicBezTo>
                <a:cubicBezTo>
                  <a:pt x="201200" y="2092463"/>
                  <a:pt x="185503" y="2013465"/>
                  <a:pt x="209006" y="2107474"/>
                </a:cubicBezTo>
                <a:cubicBezTo>
                  <a:pt x="213423" y="2125143"/>
                  <a:pt x="218930" y="2150949"/>
                  <a:pt x="226423" y="2168434"/>
                </a:cubicBezTo>
                <a:cubicBezTo>
                  <a:pt x="231537" y="2180366"/>
                  <a:pt x="239735" y="2190952"/>
                  <a:pt x="243840" y="2203268"/>
                </a:cubicBezTo>
                <a:cubicBezTo>
                  <a:pt x="251410" y="2225977"/>
                  <a:pt x="253689" y="2250227"/>
                  <a:pt x="261258" y="2272937"/>
                </a:cubicBezTo>
                <a:cubicBezTo>
                  <a:pt x="264161" y="2281646"/>
                  <a:pt x="267444" y="2290237"/>
                  <a:pt x="269966" y="2299063"/>
                </a:cubicBezTo>
                <a:cubicBezTo>
                  <a:pt x="273254" y="2310571"/>
                  <a:pt x="273960" y="2322896"/>
                  <a:pt x="278675" y="2333897"/>
                </a:cubicBezTo>
                <a:cubicBezTo>
                  <a:pt x="282798" y="2343517"/>
                  <a:pt x="290286" y="2351314"/>
                  <a:pt x="296092" y="2360023"/>
                </a:cubicBezTo>
                <a:cubicBezTo>
                  <a:pt x="306098" y="2390043"/>
                  <a:pt x="298309" y="2379657"/>
                  <a:pt x="313509" y="2394857"/>
                </a:cubicBezTo>
              </a:path>
            </a:pathLst>
          </a:custGeom>
          <a:ln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4084320" y="2995749"/>
            <a:ext cx="627017" cy="1898780"/>
          </a:xfrm>
          <a:custGeom>
            <a:avLst/>
            <a:gdLst>
              <a:gd name="connsiteX0" fmla="*/ 269966 w 627017"/>
              <a:gd name="connsiteY0" fmla="*/ 0 h 1898780"/>
              <a:gd name="connsiteX1" fmla="*/ 200297 w 627017"/>
              <a:gd name="connsiteY1" fmla="*/ 34834 h 1898780"/>
              <a:gd name="connsiteX2" fmla="*/ 191589 w 627017"/>
              <a:gd name="connsiteY2" fmla="*/ 60960 h 1898780"/>
              <a:gd name="connsiteX3" fmla="*/ 174171 w 627017"/>
              <a:gd name="connsiteY3" fmla="*/ 78377 h 1898780"/>
              <a:gd name="connsiteX4" fmla="*/ 165463 w 627017"/>
              <a:gd name="connsiteY4" fmla="*/ 104502 h 1898780"/>
              <a:gd name="connsiteX5" fmla="*/ 148046 w 627017"/>
              <a:gd name="connsiteY5" fmla="*/ 121920 h 1898780"/>
              <a:gd name="connsiteX6" fmla="*/ 130629 w 627017"/>
              <a:gd name="connsiteY6" fmla="*/ 243840 h 1898780"/>
              <a:gd name="connsiteX7" fmla="*/ 113211 w 627017"/>
              <a:gd name="connsiteY7" fmla="*/ 261257 h 1898780"/>
              <a:gd name="connsiteX8" fmla="*/ 104503 w 627017"/>
              <a:gd name="connsiteY8" fmla="*/ 287382 h 1898780"/>
              <a:gd name="connsiteX9" fmla="*/ 87086 w 627017"/>
              <a:gd name="connsiteY9" fmla="*/ 357051 h 1898780"/>
              <a:gd name="connsiteX10" fmla="*/ 60960 w 627017"/>
              <a:gd name="connsiteY10" fmla="*/ 435428 h 1898780"/>
              <a:gd name="connsiteX11" fmla="*/ 43543 w 627017"/>
              <a:gd name="connsiteY11" fmla="*/ 487680 h 1898780"/>
              <a:gd name="connsiteX12" fmla="*/ 34834 w 627017"/>
              <a:gd name="connsiteY12" fmla="*/ 522514 h 1898780"/>
              <a:gd name="connsiteX13" fmla="*/ 17417 w 627017"/>
              <a:gd name="connsiteY13" fmla="*/ 557348 h 1898780"/>
              <a:gd name="connsiteX14" fmla="*/ 0 w 627017"/>
              <a:gd name="connsiteY14" fmla="*/ 618308 h 1898780"/>
              <a:gd name="connsiteX15" fmla="*/ 8709 w 627017"/>
              <a:gd name="connsiteY15" fmla="*/ 1018902 h 1898780"/>
              <a:gd name="connsiteX16" fmla="*/ 34834 w 627017"/>
              <a:gd name="connsiteY16" fmla="*/ 1166948 h 1898780"/>
              <a:gd name="connsiteX17" fmla="*/ 43543 w 627017"/>
              <a:gd name="connsiteY17" fmla="*/ 1219200 h 1898780"/>
              <a:gd name="connsiteX18" fmla="*/ 60960 w 627017"/>
              <a:gd name="connsiteY18" fmla="*/ 1288868 h 1898780"/>
              <a:gd name="connsiteX19" fmla="*/ 113211 w 627017"/>
              <a:gd name="connsiteY19" fmla="*/ 1332411 h 1898780"/>
              <a:gd name="connsiteX20" fmla="*/ 104503 w 627017"/>
              <a:gd name="connsiteY20" fmla="*/ 1358537 h 1898780"/>
              <a:gd name="connsiteX21" fmla="*/ 121920 w 627017"/>
              <a:gd name="connsiteY21" fmla="*/ 1419497 h 1898780"/>
              <a:gd name="connsiteX22" fmla="*/ 139337 w 627017"/>
              <a:gd name="connsiteY22" fmla="*/ 1480457 h 1898780"/>
              <a:gd name="connsiteX23" fmla="*/ 165463 w 627017"/>
              <a:gd name="connsiteY23" fmla="*/ 1515291 h 1898780"/>
              <a:gd name="connsiteX24" fmla="*/ 182880 w 627017"/>
              <a:gd name="connsiteY24" fmla="*/ 1550125 h 1898780"/>
              <a:gd name="connsiteX25" fmla="*/ 200297 w 627017"/>
              <a:gd name="connsiteY25" fmla="*/ 1576251 h 1898780"/>
              <a:gd name="connsiteX26" fmla="*/ 209006 w 627017"/>
              <a:gd name="connsiteY26" fmla="*/ 1602377 h 1898780"/>
              <a:gd name="connsiteX27" fmla="*/ 235131 w 627017"/>
              <a:gd name="connsiteY27" fmla="*/ 1619794 h 1898780"/>
              <a:gd name="connsiteX28" fmla="*/ 287383 w 627017"/>
              <a:gd name="connsiteY28" fmla="*/ 1672045 h 1898780"/>
              <a:gd name="connsiteX29" fmla="*/ 304800 w 627017"/>
              <a:gd name="connsiteY29" fmla="*/ 1698171 h 1898780"/>
              <a:gd name="connsiteX30" fmla="*/ 357051 w 627017"/>
              <a:gd name="connsiteY30" fmla="*/ 1715588 h 1898780"/>
              <a:gd name="connsiteX31" fmla="*/ 409303 w 627017"/>
              <a:gd name="connsiteY31" fmla="*/ 1767840 h 1898780"/>
              <a:gd name="connsiteX32" fmla="*/ 461554 w 627017"/>
              <a:gd name="connsiteY32" fmla="*/ 1802674 h 1898780"/>
              <a:gd name="connsiteX33" fmla="*/ 539931 w 627017"/>
              <a:gd name="connsiteY33" fmla="*/ 1863634 h 1898780"/>
              <a:gd name="connsiteX34" fmla="*/ 566057 w 627017"/>
              <a:gd name="connsiteY34" fmla="*/ 1872342 h 1898780"/>
              <a:gd name="connsiteX35" fmla="*/ 618309 w 627017"/>
              <a:gd name="connsiteY35" fmla="*/ 1898468 h 1898780"/>
              <a:gd name="connsiteX36" fmla="*/ 627017 w 627017"/>
              <a:gd name="connsiteY36" fmla="*/ 1898468 h 189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7017" h="1898780">
                <a:moveTo>
                  <a:pt x="269966" y="0"/>
                </a:moveTo>
                <a:cubicBezTo>
                  <a:pt x="256817" y="5259"/>
                  <a:pt x="212573" y="19488"/>
                  <a:pt x="200297" y="34834"/>
                </a:cubicBezTo>
                <a:cubicBezTo>
                  <a:pt x="194563" y="42002"/>
                  <a:pt x="196312" y="53089"/>
                  <a:pt x="191589" y="60960"/>
                </a:cubicBezTo>
                <a:cubicBezTo>
                  <a:pt x="187365" y="68001"/>
                  <a:pt x="179977" y="72571"/>
                  <a:pt x="174171" y="78377"/>
                </a:cubicBezTo>
                <a:cubicBezTo>
                  <a:pt x="171268" y="87085"/>
                  <a:pt x="170186" y="96631"/>
                  <a:pt x="165463" y="104502"/>
                </a:cubicBezTo>
                <a:cubicBezTo>
                  <a:pt x="161239" y="111543"/>
                  <a:pt x="150037" y="113954"/>
                  <a:pt x="148046" y="121920"/>
                </a:cubicBezTo>
                <a:cubicBezTo>
                  <a:pt x="146925" y="126405"/>
                  <a:pt x="142810" y="219477"/>
                  <a:pt x="130629" y="243840"/>
                </a:cubicBezTo>
                <a:cubicBezTo>
                  <a:pt x="126957" y="251184"/>
                  <a:pt x="119017" y="255451"/>
                  <a:pt x="113211" y="261257"/>
                </a:cubicBezTo>
                <a:cubicBezTo>
                  <a:pt x="110308" y="269965"/>
                  <a:pt x="106918" y="278526"/>
                  <a:pt x="104503" y="287382"/>
                </a:cubicBezTo>
                <a:cubicBezTo>
                  <a:pt x="98205" y="310476"/>
                  <a:pt x="94656" y="334342"/>
                  <a:pt x="87086" y="357051"/>
                </a:cubicBezTo>
                <a:lnTo>
                  <a:pt x="60960" y="435428"/>
                </a:lnTo>
                <a:lnTo>
                  <a:pt x="43543" y="487680"/>
                </a:lnTo>
                <a:cubicBezTo>
                  <a:pt x="40640" y="499291"/>
                  <a:pt x="39037" y="511307"/>
                  <a:pt x="34834" y="522514"/>
                </a:cubicBezTo>
                <a:cubicBezTo>
                  <a:pt x="30276" y="534669"/>
                  <a:pt x="22531" y="545416"/>
                  <a:pt x="17417" y="557348"/>
                </a:cubicBezTo>
                <a:cubicBezTo>
                  <a:pt x="9924" y="574833"/>
                  <a:pt x="4417" y="600639"/>
                  <a:pt x="0" y="618308"/>
                </a:cubicBezTo>
                <a:cubicBezTo>
                  <a:pt x="2903" y="751839"/>
                  <a:pt x="2039" y="885506"/>
                  <a:pt x="8709" y="1018902"/>
                </a:cubicBezTo>
                <a:cubicBezTo>
                  <a:pt x="21114" y="1266992"/>
                  <a:pt x="14556" y="1075695"/>
                  <a:pt x="34834" y="1166948"/>
                </a:cubicBezTo>
                <a:cubicBezTo>
                  <a:pt x="38664" y="1184185"/>
                  <a:pt x="39843" y="1201934"/>
                  <a:pt x="43543" y="1219200"/>
                </a:cubicBezTo>
                <a:cubicBezTo>
                  <a:pt x="48559" y="1242606"/>
                  <a:pt x="41043" y="1275590"/>
                  <a:pt x="60960" y="1288868"/>
                </a:cubicBezTo>
                <a:cubicBezTo>
                  <a:pt x="97333" y="1313116"/>
                  <a:pt x="79685" y="1298884"/>
                  <a:pt x="113211" y="1332411"/>
                </a:cubicBezTo>
                <a:cubicBezTo>
                  <a:pt x="110308" y="1341120"/>
                  <a:pt x="104503" y="1349357"/>
                  <a:pt x="104503" y="1358537"/>
                </a:cubicBezTo>
                <a:cubicBezTo>
                  <a:pt x="104503" y="1372152"/>
                  <a:pt x="117812" y="1405121"/>
                  <a:pt x="121920" y="1419497"/>
                </a:cubicBezTo>
                <a:cubicBezTo>
                  <a:pt x="124342" y="1427974"/>
                  <a:pt x="133374" y="1470021"/>
                  <a:pt x="139337" y="1480457"/>
                </a:cubicBezTo>
                <a:cubicBezTo>
                  <a:pt x="146538" y="1493059"/>
                  <a:pt x="157770" y="1502983"/>
                  <a:pt x="165463" y="1515291"/>
                </a:cubicBezTo>
                <a:cubicBezTo>
                  <a:pt x="172343" y="1526300"/>
                  <a:pt x="176439" y="1538854"/>
                  <a:pt x="182880" y="1550125"/>
                </a:cubicBezTo>
                <a:cubicBezTo>
                  <a:pt x="188073" y="1559212"/>
                  <a:pt x="195616" y="1566890"/>
                  <a:pt x="200297" y="1576251"/>
                </a:cubicBezTo>
                <a:cubicBezTo>
                  <a:pt x="204402" y="1584462"/>
                  <a:pt x="203271" y="1595209"/>
                  <a:pt x="209006" y="1602377"/>
                </a:cubicBezTo>
                <a:cubicBezTo>
                  <a:pt x="215544" y="1610550"/>
                  <a:pt x="227308" y="1612841"/>
                  <a:pt x="235131" y="1619794"/>
                </a:cubicBezTo>
                <a:cubicBezTo>
                  <a:pt x="253541" y="1636158"/>
                  <a:pt x="273720" y="1651550"/>
                  <a:pt x="287383" y="1672045"/>
                </a:cubicBezTo>
                <a:cubicBezTo>
                  <a:pt x="293189" y="1680754"/>
                  <a:pt x="295924" y="1692624"/>
                  <a:pt x="304800" y="1698171"/>
                </a:cubicBezTo>
                <a:cubicBezTo>
                  <a:pt x="320368" y="1707901"/>
                  <a:pt x="357051" y="1715588"/>
                  <a:pt x="357051" y="1715588"/>
                </a:cubicBezTo>
                <a:cubicBezTo>
                  <a:pt x="374468" y="1733005"/>
                  <a:pt x="388808" y="1754177"/>
                  <a:pt x="409303" y="1767840"/>
                </a:cubicBezTo>
                <a:cubicBezTo>
                  <a:pt x="426720" y="1779451"/>
                  <a:pt x="446752" y="1787872"/>
                  <a:pt x="461554" y="1802674"/>
                </a:cubicBezTo>
                <a:cubicBezTo>
                  <a:pt x="484095" y="1825215"/>
                  <a:pt x="508683" y="1853219"/>
                  <a:pt x="539931" y="1863634"/>
                </a:cubicBezTo>
                <a:lnTo>
                  <a:pt x="566057" y="1872342"/>
                </a:lnTo>
                <a:cubicBezTo>
                  <a:pt x="591601" y="1889372"/>
                  <a:pt x="589463" y="1891257"/>
                  <a:pt x="618309" y="1898468"/>
                </a:cubicBezTo>
                <a:cubicBezTo>
                  <a:pt x="621125" y="1899172"/>
                  <a:pt x="624114" y="1898468"/>
                  <a:pt x="627017" y="1898468"/>
                </a:cubicBezTo>
              </a:path>
            </a:pathLst>
          </a:custGeom>
          <a:ln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4407408" y="2962656"/>
            <a:ext cx="1135101" cy="832104"/>
          </a:xfrm>
          <a:custGeom>
            <a:avLst/>
            <a:gdLst>
              <a:gd name="connsiteX0" fmla="*/ 146304 w 1135101"/>
              <a:gd name="connsiteY0" fmla="*/ 100584 h 832104"/>
              <a:gd name="connsiteX1" fmla="*/ 192024 w 1135101"/>
              <a:gd name="connsiteY1" fmla="*/ 64008 h 832104"/>
              <a:gd name="connsiteX2" fmla="*/ 219456 w 1135101"/>
              <a:gd name="connsiteY2" fmla="*/ 54864 h 832104"/>
              <a:gd name="connsiteX3" fmla="*/ 246888 w 1135101"/>
              <a:gd name="connsiteY3" fmla="*/ 36576 h 832104"/>
              <a:gd name="connsiteX4" fmla="*/ 274320 w 1135101"/>
              <a:gd name="connsiteY4" fmla="*/ 27432 h 832104"/>
              <a:gd name="connsiteX5" fmla="*/ 338328 w 1135101"/>
              <a:gd name="connsiteY5" fmla="*/ 0 h 832104"/>
              <a:gd name="connsiteX6" fmla="*/ 685800 w 1135101"/>
              <a:gd name="connsiteY6" fmla="*/ 9144 h 832104"/>
              <a:gd name="connsiteX7" fmla="*/ 740664 w 1135101"/>
              <a:gd name="connsiteY7" fmla="*/ 27432 h 832104"/>
              <a:gd name="connsiteX8" fmla="*/ 832104 w 1135101"/>
              <a:gd name="connsiteY8" fmla="*/ 54864 h 832104"/>
              <a:gd name="connsiteX9" fmla="*/ 896112 w 1135101"/>
              <a:gd name="connsiteY9" fmla="*/ 73152 h 832104"/>
              <a:gd name="connsiteX10" fmla="*/ 950976 w 1135101"/>
              <a:gd name="connsiteY10" fmla="*/ 91440 h 832104"/>
              <a:gd name="connsiteX11" fmla="*/ 978408 w 1135101"/>
              <a:gd name="connsiteY11" fmla="*/ 109728 h 832104"/>
              <a:gd name="connsiteX12" fmla="*/ 1005840 w 1135101"/>
              <a:gd name="connsiteY12" fmla="*/ 118872 h 832104"/>
              <a:gd name="connsiteX13" fmla="*/ 1060704 w 1135101"/>
              <a:gd name="connsiteY13" fmla="*/ 155448 h 832104"/>
              <a:gd name="connsiteX14" fmla="*/ 1088136 w 1135101"/>
              <a:gd name="connsiteY14" fmla="*/ 173736 h 832104"/>
              <a:gd name="connsiteX15" fmla="*/ 1106424 w 1135101"/>
              <a:gd name="connsiteY15" fmla="*/ 201168 h 832104"/>
              <a:gd name="connsiteX16" fmla="*/ 1133856 w 1135101"/>
              <a:gd name="connsiteY16" fmla="*/ 210312 h 832104"/>
              <a:gd name="connsiteX17" fmla="*/ 1124712 w 1135101"/>
              <a:gd name="connsiteY17" fmla="*/ 256032 h 832104"/>
              <a:gd name="connsiteX18" fmla="*/ 1078992 w 1135101"/>
              <a:gd name="connsiteY18" fmla="*/ 246888 h 832104"/>
              <a:gd name="connsiteX19" fmla="*/ 1051560 w 1135101"/>
              <a:gd name="connsiteY19" fmla="*/ 228600 h 832104"/>
              <a:gd name="connsiteX20" fmla="*/ 1024128 w 1135101"/>
              <a:gd name="connsiteY20" fmla="*/ 219456 h 832104"/>
              <a:gd name="connsiteX21" fmla="*/ 996696 w 1135101"/>
              <a:gd name="connsiteY21" fmla="*/ 192024 h 832104"/>
              <a:gd name="connsiteX22" fmla="*/ 932688 w 1135101"/>
              <a:gd name="connsiteY22" fmla="*/ 173736 h 832104"/>
              <a:gd name="connsiteX23" fmla="*/ 877824 w 1135101"/>
              <a:gd name="connsiteY23" fmla="*/ 155448 h 832104"/>
              <a:gd name="connsiteX24" fmla="*/ 850392 w 1135101"/>
              <a:gd name="connsiteY24" fmla="*/ 146304 h 832104"/>
              <a:gd name="connsiteX25" fmla="*/ 758952 w 1135101"/>
              <a:gd name="connsiteY25" fmla="*/ 128016 h 832104"/>
              <a:gd name="connsiteX26" fmla="*/ 713232 w 1135101"/>
              <a:gd name="connsiteY26" fmla="*/ 118872 h 832104"/>
              <a:gd name="connsiteX27" fmla="*/ 612648 w 1135101"/>
              <a:gd name="connsiteY27" fmla="*/ 109728 h 832104"/>
              <a:gd name="connsiteX28" fmla="*/ 329184 w 1135101"/>
              <a:gd name="connsiteY28" fmla="*/ 109728 h 832104"/>
              <a:gd name="connsiteX29" fmla="*/ 237744 w 1135101"/>
              <a:gd name="connsiteY29" fmla="*/ 128016 h 832104"/>
              <a:gd name="connsiteX30" fmla="*/ 182880 w 1135101"/>
              <a:gd name="connsiteY30" fmla="*/ 146304 h 832104"/>
              <a:gd name="connsiteX31" fmla="*/ 164592 w 1135101"/>
              <a:gd name="connsiteY31" fmla="*/ 173736 h 832104"/>
              <a:gd name="connsiteX32" fmla="*/ 118872 w 1135101"/>
              <a:gd name="connsiteY32" fmla="*/ 210312 h 832104"/>
              <a:gd name="connsiteX33" fmla="*/ 201168 w 1135101"/>
              <a:gd name="connsiteY33" fmla="*/ 201168 h 832104"/>
              <a:gd name="connsiteX34" fmla="*/ 228600 w 1135101"/>
              <a:gd name="connsiteY34" fmla="*/ 192024 h 832104"/>
              <a:gd name="connsiteX35" fmla="*/ 256032 w 1135101"/>
              <a:gd name="connsiteY35" fmla="*/ 182880 h 832104"/>
              <a:gd name="connsiteX36" fmla="*/ 539496 w 1135101"/>
              <a:gd name="connsiteY36" fmla="*/ 192024 h 832104"/>
              <a:gd name="connsiteX37" fmla="*/ 630936 w 1135101"/>
              <a:gd name="connsiteY37" fmla="*/ 219456 h 832104"/>
              <a:gd name="connsiteX38" fmla="*/ 658368 w 1135101"/>
              <a:gd name="connsiteY38" fmla="*/ 237744 h 832104"/>
              <a:gd name="connsiteX39" fmla="*/ 731520 w 1135101"/>
              <a:gd name="connsiteY39" fmla="*/ 246888 h 832104"/>
              <a:gd name="connsiteX40" fmla="*/ 758952 w 1135101"/>
              <a:gd name="connsiteY40" fmla="*/ 256032 h 832104"/>
              <a:gd name="connsiteX41" fmla="*/ 813816 w 1135101"/>
              <a:gd name="connsiteY41" fmla="*/ 292608 h 832104"/>
              <a:gd name="connsiteX42" fmla="*/ 786384 w 1135101"/>
              <a:gd name="connsiteY42" fmla="*/ 310896 h 832104"/>
              <a:gd name="connsiteX43" fmla="*/ 731520 w 1135101"/>
              <a:gd name="connsiteY43" fmla="*/ 329184 h 832104"/>
              <a:gd name="connsiteX44" fmla="*/ 621792 w 1135101"/>
              <a:gd name="connsiteY44" fmla="*/ 310896 h 832104"/>
              <a:gd name="connsiteX45" fmla="*/ 557784 w 1135101"/>
              <a:gd name="connsiteY45" fmla="*/ 292608 h 832104"/>
              <a:gd name="connsiteX46" fmla="*/ 493776 w 1135101"/>
              <a:gd name="connsiteY46" fmla="*/ 283464 h 832104"/>
              <a:gd name="connsiteX47" fmla="*/ 329184 w 1135101"/>
              <a:gd name="connsiteY47" fmla="*/ 265176 h 832104"/>
              <a:gd name="connsiteX48" fmla="*/ 246888 w 1135101"/>
              <a:gd name="connsiteY48" fmla="*/ 274320 h 832104"/>
              <a:gd name="connsiteX49" fmla="*/ 192024 w 1135101"/>
              <a:gd name="connsiteY49" fmla="*/ 292608 h 832104"/>
              <a:gd name="connsiteX50" fmla="*/ 137160 w 1135101"/>
              <a:gd name="connsiteY50" fmla="*/ 310896 h 832104"/>
              <a:gd name="connsiteX51" fmla="*/ 82296 w 1135101"/>
              <a:gd name="connsiteY51" fmla="*/ 329184 h 832104"/>
              <a:gd name="connsiteX52" fmla="*/ 54864 w 1135101"/>
              <a:gd name="connsiteY52" fmla="*/ 338328 h 832104"/>
              <a:gd name="connsiteX53" fmla="*/ 45720 w 1135101"/>
              <a:gd name="connsiteY53" fmla="*/ 365760 h 832104"/>
              <a:gd name="connsiteX54" fmla="*/ 73152 w 1135101"/>
              <a:gd name="connsiteY54" fmla="*/ 384048 h 832104"/>
              <a:gd name="connsiteX55" fmla="*/ 182880 w 1135101"/>
              <a:gd name="connsiteY55" fmla="*/ 374904 h 832104"/>
              <a:gd name="connsiteX56" fmla="*/ 374904 w 1135101"/>
              <a:gd name="connsiteY56" fmla="*/ 365760 h 832104"/>
              <a:gd name="connsiteX57" fmla="*/ 411480 w 1135101"/>
              <a:gd name="connsiteY57" fmla="*/ 374904 h 832104"/>
              <a:gd name="connsiteX58" fmla="*/ 539496 w 1135101"/>
              <a:gd name="connsiteY58" fmla="*/ 384048 h 832104"/>
              <a:gd name="connsiteX59" fmla="*/ 557784 w 1135101"/>
              <a:gd name="connsiteY59" fmla="*/ 438912 h 832104"/>
              <a:gd name="connsiteX60" fmla="*/ 530352 w 1135101"/>
              <a:gd name="connsiteY60" fmla="*/ 448056 h 832104"/>
              <a:gd name="connsiteX61" fmla="*/ 502920 w 1135101"/>
              <a:gd name="connsiteY61" fmla="*/ 466344 h 832104"/>
              <a:gd name="connsiteX62" fmla="*/ 374904 w 1135101"/>
              <a:gd name="connsiteY62" fmla="*/ 448056 h 832104"/>
              <a:gd name="connsiteX63" fmla="*/ 173736 w 1135101"/>
              <a:gd name="connsiteY63" fmla="*/ 457200 h 832104"/>
              <a:gd name="connsiteX64" fmla="*/ 91440 w 1135101"/>
              <a:gd name="connsiteY64" fmla="*/ 484632 h 832104"/>
              <a:gd name="connsiteX65" fmla="*/ 64008 w 1135101"/>
              <a:gd name="connsiteY65" fmla="*/ 493776 h 832104"/>
              <a:gd name="connsiteX66" fmla="*/ 36576 w 1135101"/>
              <a:gd name="connsiteY66" fmla="*/ 502920 h 832104"/>
              <a:gd name="connsiteX67" fmla="*/ 18288 w 1135101"/>
              <a:gd name="connsiteY67" fmla="*/ 530352 h 832104"/>
              <a:gd name="connsiteX68" fmla="*/ 45720 w 1135101"/>
              <a:gd name="connsiteY68" fmla="*/ 539496 h 832104"/>
              <a:gd name="connsiteX69" fmla="*/ 164592 w 1135101"/>
              <a:gd name="connsiteY69" fmla="*/ 548640 h 832104"/>
              <a:gd name="connsiteX70" fmla="*/ 274320 w 1135101"/>
              <a:gd name="connsiteY70" fmla="*/ 548640 h 832104"/>
              <a:gd name="connsiteX71" fmla="*/ 347472 w 1135101"/>
              <a:gd name="connsiteY71" fmla="*/ 557784 h 832104"/>
              <a:gd name="connsiteX72" fmla="*/ 411480 w 1135101"/>
              <a:gd name="connsiteY72" fmla="*/ 603504 h 832104"/>
              <a:gd name="connsiteX73" fmla="*/ 384048 w 1135101"/>
              <a:gd name="connsiteY73" fmla="*/ 621792 h 832104"/>
              <a:gd name="connsiteX74" fmla="*/ 329184 w 1135101"/>
              <a:gd name="connsiteY74" fmla="*/ 640080 h 832104"/>
              <a:gd name="connsiteX75" fmla="*/ 27432 w 1135101"/>
              <a:gd name="connsiteY75" fmla="*/ 640080 h 832104"/>
              <a:gd name="connsiteX76" fmla="*/ 0 w 1135101"/>
              <a:gd name="connsiteY76" fmla="*/ 658368 h 832104"/>
              <a:gd name="connsiteX77" fmla="*/ 9144 w 1135101"/>
              <a:gd name="connsiteY77" fmla="*/ 694944 h 832104"/>
              <a:gd name="connsiteX78" fmla="*/ 36576 w 1135101"/>
              <a:gd name="connsiteY78" fmla="*/ 704088 h 832104"/>
              <a:gd name="connsiteX79" fmla="*/ 237744 w 1135101"/>
              <a:gd name="connsiteY79" fmla="*/ 722376 h 832104"/>
              <a:gd name="connsiteX80" fmla="*/ 292608 w 1135101"/>
              <a:gd name="connsiteY80" fmla="*/ 749808 h 832104"/>
              <a:gd name="connsiteX81" fmla="*/ 310896 w 1135101"/>
              <a:gd name="connsiteY81" fmla="*/ 777240 h 832104"/>
              <a:gd name="connsiteX82" fmla="*/ 256032 w 1135101"/>
              <a:gd name="connsiteY82" fmla="*/ 804672 h 832104"/>
              <a:gd name="connsiteX83" fmla="*/ 210312 w 1135101"/>
              <a:gd name="connsiteY83" fmla="*/ 795528 h 832104"/>
              <a:gd name="connsiteX84" fmla="*/ 27432 w 1135101"/>
              <a:gd name="connsiteY84" fmla="*/ 804672 h 832104"/>
              <a:gd name="connsiteX85" fmla="*/ 18288 w 1135101"/>
              <a:gd name="connsiteY85" fmla="*/ 832104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135101" h="832104">
                <a:moveTo>
                  <a:pt x="146304" y="100584"/>
                </a:moveTo>
                <a:cubicBezTo>
                  <a:pt x="161544" y="88392"/>
                  <a:pt x="175474" y="74352"/>
                  <a:pt x="192024" y="64008"/>
                </a:cubicBezTo>
                <a:cubicBezTo>
                  <a:pt x="200198" y="58900"/>
                  <a:pt x="210835" y="59175"/>
                  <a:pt x="219456" y="54864"/>
                </a:cubicBezTo>
                <a:cubicBezTo>
                  <a:pt x="229286" y="49949"/>
                  <a:pt x="237058" y="41491"/>
                  <a:pt x="246888" y="36576"/>
                </a:cubicBezTo>
                <a:cubicBezTo>
                  <a:pt x="255509" y="32265"/>
                  <a:pt x="265699" y="31743"/>
                  <a:pt x="274320" y="27432"/>
                </a:cubicBezTo>
                <a:cubicBezTo>
                  <a:pt x="337468" y="-4142"/>
                  <a:pt x="262206" y="19031"/>
                  <a:pt x="338328" y="0"/>
                </a:cubicBezTo>
                <a:cubicBezTo>
                  <a:pt x="454152" y="3048"/>
                  <a:pt x="570204" y="1262"/>
                  <a:pt x="685800" y="9144"/>
                </a:cubicBezTo>
                <a:cubicBezTo>
                  <a:pt x="705033" y="10455"/>
                  <a:pt x="721962" y="22757"/>
                  <a:pt x="740664" y="27432"/>
                </a:cubicBezTo>
                <a:cubicBezTo>
                  <a:pt x="795942" y="41251"/>
                  <a:pt x="765318" y="32602"/>
                  <a:pt x="832104" y="54864"/>
                </a:cubicBezTo>
                <a:cubicBezTo>
                  <a:pt x="924295" y="85594"/>
                  <a:pt x="781295" y="38707"/>
                  <a:pt x="896112" y="73152"/>
                </a:cubicBezTo>
                <a:cubicBezTo>
                  <a:pt x="914576" y="78691"/>
                  <a:pt x="934936" y="80747"/>
                  <a:pt x="950976" y="91440"/>
                </a:cubicBezTo>
                <a:cubicBezTo>
                  <a:pt x="960120" y="97536"/>
                  <a:pt x="968578" y="104813"/>
                  <a:pt x="978408" y="109728"/>
                </a:cubicBezTo>
                <a:cubicBezTo>
                  <a:pt x="987029" y="114039"/>
                  <a:pt x="997414" y="114191"/>
                  <a:pt x="1005840" y="118872"/>
                </a:cubicBezTo>
                <a:cubicBezTo>
                  <a:pt x="1025053" y="129546"/>
                  <a:pt x="1042416" y="143256"/>
                  <a:pt x="1060704" y="155448"/>
                </a:cubicBezTo>
                <a:lnTo>
                  <a:pt x="1088136" y="173736"/>
                </a:lnTo>
                <a:cubicBezTo>
                  <a:pt x="1094232" y="182880"/>
                  <a:pt x="1097842" y="194303"/>
                  <a:pt x="1106424" y="201168"/>
                </a:cubicBezTo>
                <a:cubicBezTo>
                  <a:pt x="1113950" y="207189"/>
                  <a:pt x="1130808" y="201168"/>
                  <a:pt x="1133856" y="210312"/>
                </a:cubicBezTo>
                <a:cubicBezTo>
                  <a:pt x="1138771" y="225056"/>
                  <a:pt x="1127760" y="240792"/>
                  <a:pt x="1124712" y="256032"/>
                </a:cubicBezTo>
                <a:cubicBezTo>
                  <a:pt x="1109472" y="252984"/>
                  <a:pt x="1093544" y="252345"/>
                  <a:pt x="1078992" y="246888"/>
                </a:cubicBezTo>
                <a:cubicBezTo>
                  <a:pt x="1068702" y="243029"/>
                  <a:pt x="1061390" y="233515"/>
                  <a:pt x="1051560" y="228600"/>
                </a:cubicBezTo>
                <a:cubicBezTo>
                  <a:pt x="1042939" y="224289"/>
                  <a:pt x="1033272" y="222504"/>
                  <a:pt x="1024128" y="219456"/>
                </a:cubicBezTo>
                <a:cubicBezTo>
                  <a:pt x="1014984" y="210312"/>
                  <a:pt x="1007456" y="199197"/>
                  <a:pt x="996696" y="192024"/>
                </a:cubicBezTo>
                <a:cubicBezTo>
                  <a:pt x="988315" y="186437"/>
                  <a:pt x="938231" y="175399"/>
                  <a:pt x="932688" y="173736"/>
                </a:cubicBezTo>
                <a:cubicBezTo>
                  <a:pt x="914224" y="168197"/>
                  <a:pt x="896112" y="161544"/>
                  <a:pt x="877824" y="155448"/>
                </a:cubicBezTo>
                <a:cubicBezTo>
                  <a:pt x="868680" y="152400"/>
                  <a:pt x="859843" y="148194"/>
                  <a:pt x="850392" y="146304"/>
                </a:cubicBezTo>
                <a:lnTo>
                  <a:pt x="758952" y="128016"/>
                </a:lnTo>
                <a:cubicBezTo>
                  <a:pt x="743712" y="124968"/>
                  <a:pt x="728710" y="120279"/>
                  <a:pt x="713232" y="118872"/>
                </a:cubicBezTo>
                <a:lnTo>
                  <a:pt x="612648" y="109728"/>
                </a:lnTo>
                <a:cubicBezTo>
                  <a:pt x="499183" y="81362"/>
                  <a:pt x="568944" y="95197"/>
                  <a:pt x="329184" y="109728"/>
                </a:cubicBezTo>
                <a:cubicBezTo>
                  <a:pt x="308535" y="110979"/>
                  <a:pt x="260712" y="121126"/>
                  <a:pt x="237744" y="128016"/>
                </a:cubicBezTo>
                <a:cubicBezTo>
                  <a:pt x="219280" y="133555"/>
                  <a:pt x="182880" y="146304"/>
                  <a:pt x="182880" y="146304"/>
                </a:cubicBezTo>
                <a:cubicBezTo>
                  <a:pt x="176784" y="155448"/>
                  <a:pt x="173174" y="166871"/>
                  <a:pt x="164592" y="173736"/>
                </a:cubicBezTo>
                <a:cubicBezTo>
                  <a:pt x="101496" y="224213"/>
                  <a:pt x="171283" y="131696"/>
                  <a:pt x="118872" y="210312"/>
                </a:cubicBezTo>
                <a:cubicBezTo>
                  <a:pt x="164592" y="225552"/>
                  <a:pt x="137160" y="222504"/>
                  <a:pt x="201168" y="201168"/>
                </a:cubicBezTo>
                <a:lnTo>
                  <a:pt x="228600" y="192024"/>
                </a:lnTo>
                <a:lnTo>
                  <a:pt x="256032" y="182880"/>
                </a:lnTo>
                <a:cubicBezTo>
                  <a:pt x="350520" y="185928"/>
                  <a:pt x="445113" y="186631"/>
                  <a:pt x="539496" y="192024"/>
                </a:cubicBezTo>
                <a:cubicBezTo>
                  <a:pt x="553473" y="192823"/>
                  <a:pt x="627502" y="217167"/>
                  <a:pt x="630936" y="219456"/>
                </a:cubicBezTo>
                <a:cubicBezTo>
                  <a:pt x="640080" y="225552"/>
                  <a:pt x="647766" y="234852"/>
                  <a:pt x="658368" y="237744"/>
                </a:cubicBezTo>
                <a:cubicBezTo>
                  <a:pt x="682076" y="244210"/>
                  <a:pt x="707136" y="243840"/>
                  <a:pt x="731520" y="246888"/>
                </a:cubicBezTo>
                <a:cubicBezTo>
                  <a:pt x="740664" y="249936"/>
                  <a:pt x="750526" y="251351"/>
                  <a:pt x="758952" y="256032"/>
                </a:cubicBezTo>
                <a:cubicBezTo>
                  <a:pt x="778165" y="266706"/>
                  <a:pt x="813816" y="292608"/>
                  <a:pt x="813816" y="292608"/>
                </a:cubicBezTo>
                <a:cubicBezTo>
                  <a:pt x="804672" y="298704"/>
                  <a:pt x="796427" y="306433"/>
                  <a:pt x="786384" y="310896"/>
                </a:cubicBezTo>
                <a:cubicBezTo>
                  <a:pt x="768768" y="318725"/>
                  <a:pt x="731520" y="329184"/>
                  <a:pt x="731520" y="329184"/>
                </a:cubicBezTo>
                <a:cubicBezTo>
                  <a:pt x="694944" y="323088"/>
                  <a:pt x="656970" y="322622"/>
                  <a:pt x="621792" y="310896"/>
                </a:cubicBezTo>
                <a:cubicBezTo>
                  <a:pt x="598289" y="303062"/>
                  <a:pt x="583044" y="297201"/>
                  <a:pt x="557784" y="292608"/>
                </a:cubicBezTo>
                <a:cubicBezTo>
                  <a:pt x="536579" y="288753"/>
                  <a:pt x="515140" y="286312"/>
                  <a:pt x="493776" y="283464"/>
                </a:cubicBezTo>
                <a:cubicBezTo>
                  <a:pt x="416115" y="273109"/>
                  <a:pt x="412807" y="273538"/>
                  <a:pt x="329184" y="265176"/>
                </a:cubicBezTo>
                <a:cubicBezTo>
                  <a:pt x="301752" y="268224"/>
                  <a:pt x="273953" y="268907"/>
                  <a:pt x="246888" y="274320"/>
                </a:cubicBezTo>
                <a:cubicBezTo>
                  <a:pt x="227985" y="278101"/>
                  <a:pt x="210312" y="286512"/>
                  <a:pt x="192024" y="292608"/>
                </a:cubicBezTo>
                <a:lnTo>
                  <a:pt x="137160" y="310896"/>
                </a:lnTo>
                <a:lnTo>
                  <a:pt x="82296" y="329184"/>
                </a:lnTo>
                <a:lnTo>
                  <a:pt x="54864" y="338328"/>
                </a:lnTo>
                <a:cubicBezTo>
                  <a:pt x="51816" y="347472"/>
                  <a:pt x="42140" y="356811"/>
                  <a:pt x="45720" y="365760"/>
                </a:cubicBezTo>
                <a:cubicBezTo>
                  <a:pt x="49801" y="375964"/>
                  <a:pt x="62187" y="383317"/>
                  <a:pt x="73152" y="384048"/>
                </a:cubicBezTo>
                <a:cubicBezTo>
                  <a:pt x="109773" y="386489"/>
                  <a:pt x="146304" y="377952"/>
                  <a:pt x="182880" y="374904"/>
                </a:cubicBezTo>
                <a:cubicBezTo>
                  <a:pt x="281214" y="342126"/>
                  <a:pt x="218509" y="355334"/>
                  <a:pt x="374904" y="365760"/>
                </a:cubicBezTo>
                <a:cubicBezTo>
                  <a:pt x="387096" y="368808"/>
                  <a:pt x="398990" y="373516"/>
                  <a:pt x="411480" y="374904"/>
                </a:cubicBezTo>
                <a:cubicBezTo>
                  <a:pt x="453999" y="379628"/>
                  <a:pt x="500302" y="366901"/>
                  <a:pt x="539496" y="384048"/>
                </a:cubicBezTo>
                <a:cubicBezTo>
                  <a:pt x="557157" y="391775"/>
                  <a:pt x="557784" y="438912"/>
                  <a:pt x="557784" y="438912"/>
                </a:cubicBezTo>
                <a:cubicBezTo>
                  <a:pt x="548640" y="441960"/>
                  <a:pt x="538973" y="443745"/>
                  <a:pt x="530352" y="448056"/>
                </a:cubicBezTo>
                <a:cubicBezTo>
                  <a:pt x="520522" y="452971"/>
                  <a:pt x="513865" y="465349"/>
                  <a:pt x="502920" y="466344"/>
                </a:cubicBezTo>
                <a:cubicBezTo>
                  <a:pt x="488111" y="467690"/>
                  <a:pt x="396109" y="451590"/>
                  <a:pt x="374904" y="448056"/>
                </a:cubicBezTo>
                <a:cubicBezTo>
                  <a:pt x="307848" y="451104"/>
                  <a:pt x="240479" y="450049"/>
                  <a:pt x="173736" y="457200"/>
                </a:cubicBezTo>
                <a:lnTo>
                  <a:pt x="91440" y="484632"/>
                </a:lnTo>
                <a:lnTo>
                  <a:pt x="64008" y="493776"/>
                </a:lnTo>
                <a:lnTo>
                  <a:pt x="36576" y="502920"/>
                </a:lnTo>
                <a:cubicBezTo>
                  <a:pt x="30480" y="512064"/>
                  <a:pt x="15623" y="519690"/>
                  <a:pt x="18288" y="530352"/>
                </a:cubicBezTo>
                <a:cubicBezTo>
                  <a:pt x="20626" y="539703"/>
                  <a:pt x="36156" y="538300"/>
                  <a:pt x="45720" y="539496"/>
                </a:cubicBezTo>
                <a:cubicBezTo>
                  <a:pt x="85154" y="544425"/>
                  <a:pt x="124968" y="545592"/>
                  <a:pt x="164592" y="548640"/>
                </a:cubicBezTo>
                <a:cubicBezTo>
                  <a:pt x="228903" y="570077"/>
                  <a:pt x="151819" y="548640"/>
                  <a:pt x="274320" y="548640"/>
                </a:cubicBezTo>
                <a:cubicBezTo>
                  <a:pt x="298894" y="548640"/>
                  <a:pt x="323088" y="554736"/>
                  <a:pt x="347472" y="557784"/>
                </a:cubicBezTo>
                <a:cubicBezTo>
                  <a:pt x="411480" y="579120"/>
                  <a:pt x="396240" y="557784"/>
                  <a:pt x="411480" y="603504"/>
                </a:cubicBezTo>
                <a:cubicBezTo>
                  <a:pt x="402336" y="609600"/>
                  <a:pt x="394091" y="617329"/>
                  <a:pt x="384048" y="621792"/>
                </a:cubicBezTo>
                <a:cubicBezTo>
                  <a:pt x="366432" y="629621"/>
                  <a:pt x="329184" y="640080"/>
                  <a:pt x="329184" y="640080"/>
                </a:cubicBezTo>
                <a:cubicBezTo>
                  <a:pt x="210282" y="632153"/>
                  <a:pt x="150132" y="622551"/>
                  <a:pt x="27432" y="640080"/>
                </a:cubicBezTo>
                <a:cubicBezTo>
                  <a:pt x="16553" y="641634"/>
                  <a:pt x="9144" y="652272"/>
                  <a:pt x="0" y="658368"/>
                </a:cubicBezTo>
                <a:cubicBezTo>
                  <a:pt x="3048" y="670560"/>
                  <a:pt x="1293" y="685131"/>
                  <a:pt x="9144" y="694944"/>
                </a:cubicBezTo>
                <a:cubicBezTo>
                  <a:pt x="15165" y="702470"/>
                  <a:pt x="27069" y="702503"/>
                  <a:pt x="36576" y="704088"/>
                </a:cubicBezTo>
                <a:cubicBezTo>
                  <a:pt x="82974" y="711821"/>
                  <a:pt x="199912" y="719466"/>
                  <a:pt x="237744" y="722376"/>
                </a:cubicBezTo>
                <a:cubicBezTo>
                  <a:pt x="260055" y="729813"/>
                  <a:pt x="274882" y="732082"/>
                  <a:pt x="292608" y="749808"/>
                </a:cubicBezTo>
                <a:cubicBezTo>
                  <a:pt x="300379" y="757579"/>
                  <a:pt x="304800" y="768096"/>
                  <a:pt x="310896" y="777240"/>
                </a:cubicBezTo>
                <a:cubicBezTo>
                  <a:pt x="297026" y="786486"/>
                  <a:pt x="274961" y="804672"/>
                  <a:pt x="256032" y="804672"/>
                </a:cubicBezTo>
                <a:cubicBezTo>
                  <a:pt x="240490" y="804672"/>
                  <a:pt x="225552" y="798576"/>
                  <a:pt x="210312" y="795528"/>
                </a:cubicBezTo>
                <a:cubicBezTo>
                  <a:pt x="149352" y="798576"/>
                  <a:pt x="87390" y="793251"/>
                  <a:pt x="27432" y="804672"/>
                </a:cubicBezTo>
                <a:cubicBezTo>
                  <a:pt x="17964" y="806476"/>
                  <a:pt x="18288" y="832104"/>
                  <a:pt x="18288" y="832104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5" y="625253"/>
            <a:ext cx="4620451" cy="4620451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 bwMode="auto">
          <a:xfrm rot="20175129">
            <a:off x="1102983" y="1365670"/>
            <a:ext cx="457008" cy="67421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1855695" y="1816704"/>
            <a:ext cx="1981200" cy="2362200"/>
          </a:xfrm>
          <a:custGeom>
            <a:avLst/>
            <a:gdLst>
              <a:gd name="connsiteX0" fmla="*/ 130 w 2069068"/>
              <a:gd name="connsiteY0" fmla="*/ 286947 h 2510486"/>
              <a:gd name="connsiteX1" fmla="*/ 268144 w 2069068"/>
              <a:gd name="connsiteY1" fmla="*/ 97760 h 2510486"/>
              <a:gd name="connsiteX2" fmla="*/ 709578 w 2069068"/>
              <a:gd name="connsiteY2" fmla="*/ 3167 h 2510486"/>
              <a:gd name="connsiteX3" fmla="*/ 1560916 w 2069068"/>
              <a:gd name="connsiteY3" fmla="*/ 208119 h 2510486"/>
              <a:gd name="connsiteX4" fmla="*/ 2002351 w 2069068"/>
              <a:gd name="connsiteY4" fmla="*/ 775678 h 2510486"/>
              <a:gd name="connsiteX5" fmla="*/ 2018116 w 2069068"/>
              <a:gd name="connsiteY5" fmla="*/ 1674312 h 2510486"/>
              <a:gd name="connsiteX6" fmla="*/ 1529385 w 2069068"/>
              <a:gd name="connsiteY6" fmla="*/ 2367995 h 2510486"/>
              <a:gd name="connsiteX7" fmla="*/ 961827 w 2069068"/>
              <a:gd name="connsiteY7" fmla="*/ 2462588 h 2510486"/>
              <a:gd name="connsiteX8" fmla="*/ 1119482 w 2069068"/>
              <a:gd name="connsiteY8" fmla="*/ 1784671 h 2510486"/>
              <a:gd name="connsiteX9" fmla="*/ 851468 w 2069068"/>
              <a:gd name="connsiteY9" fmla="*/ 1185581 h 2510486"/>
              <a:gd name="connsiteX10" fmla="*/ 299675 w 2069068"/>
              <a:gd name="connsiteY10" fmla="*/ 602257 h 2510486"/>
              <a:gd name="connsiteX11" fmla="*/ 130 w 2069068"/>
              <a:gd name="connsiteY11" fmla="*/ 286947 h 25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068" h="2510486">
                <a:moveTo>
                  <a:pt x="130" y="286947"/>
                </a:moveTo>
                <a:cubicBezTo>
                  <a:pt x="-5125" y="202864"/>
                  <a:pt x="149903" y="145057"/>
                  <a:pt x="268144" y="97760"/>
                </a:cubicBezTo>
                <a:cubicBezTo>
                  <a:pt x="386385" y="50463"/>
                  <a:pt x="494116" y="-15226"/>
                  <a:pt x="709578" y="3167"/>
                </a:cubicBezTo>
                <a:cubicBezTo>
                  <a:pt x="925040" y="21560"/>
                  <a:pt x="1345454" y="79367"/>
                  <a:pt x="1560916" y="208119"/>
                </a:cubicBezTo>
                <a:cubicBezTo>
                  <a:pt x="1776378" y="336871"/>
                  <a:pt x="1926151" y="531313"/>
                  <a:pt x="2002351" y="775678"/>
                </a:cubicBezTo>
                <a:cubicBezTo>
                  <a:pt x="2078551" y="1020044"/>
                  <a:pt x="2096944" y="1408926"/>
                  <a:pt x="2018116" y="1674312"/>
                </a:cubicBezTo>
                <a:cubicBezTo>
                  <a:pt x="1939288" y="1939698"/>
                  <a:pt x="1705433" y="2236616"/>
                  <a:pt x="1529385" y="2367995"/>
                </a:cubicBezTo>
                <a:cubicBezTo>
                  <a:pt x="1353337" y="2499374"/>
                  <a:pt x="1030144" y="2559809"/>
                  <a:pt x="961827" y="2462588"/>
                </a:cubicBezTo>
                <a:cubicBezTo>
                  <a:pt x="893510" y="2365367"/>
                  <a:pt x="1137875" y="1997506"/>
                  <a:pt x="1119482" y="1784671"/>
                </a:cubicBezTo>
                <a:cubicBezTo>
                  <a:pt x="1101089" y="1571836"/>
                  <a:pt x="988103" y="1382650"/>
                  <a:pt x="851468" y="1185581"/>
                </a:cubicBezTo>
                <a:cubicBezTo>
                  <a:pt x="714834" y="988512"/>
                  <a:pt x="444192" y="749402"/>
                  <a:pt x="299675" y="602257"/>
                </a:cubicBezTo>
                <a:cubicBezTo>
                  <a:pt x="155158" y="455112"/>
                  <a:pt x="5385" y="371030"/>
                  <a:pt x="130" y="286947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976" y="4673025"/>
            <a:ext cx="1438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“Mild”</a:t>
            </a:r>
            <a:endParaRPr lang="en-US" sz="3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820641" y="689459"/>
            <a:ext cx="4170953" cy="4563281"/>
            <a:chOff x="4820641" y="1368467"/>
            <a:chExt cx="4170953" cy="4563281"/>
          </a:xfrm>
        </p:grpSpPr>
        <p:pic>
          <p:nvPicPr>
            <p:cNvPr id="13" name="Picture 12" descr="\\STLNAS1\public\Media Resources\Medical Staff\PLS\Pelvis\SCFE\Stultz, Nathan 1-13-97\10-20-11 Bialt Frog 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20641" y="1368467"/>
              <a:ext cx="4170953" cy="4556245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eform 13"/>
            <p:cNvSpPr/>
            <p:nvPr/>
          </p:nvSpPr>
          <p:spPr bwMode="auto">
            <a:xfrm>
              <a:off x="6808695" y="2700864"/>
              <a:ext cx="1371600" cy="1852248"/>
            </a:xfrm>
            <a:custGeom>
              <a:avLst/>
              <a:gdLst>
                <a:gd name="connsiteX0" fmla="*/ 10911 w 1726824"/>
                <a:gd name="connsiteY0" fmla="*/ 2012931 h 2271154"/>
                <a:gd name="connsiteX1" fmla="*/ 247394 w 1726824"/>
                <a:gd name="connsiteY1" fmla="*/ 2233648 h 2271154"/>
                <a:gd name="connsiteX2" fmla="*/ 956842 w 1726824"/>
                <a:gd name="connsiteY2" fmla="*/ 2186352 h 2271154"/>
                <a:gd name="connsiteX3" fmla="*/ 1682056 w 1726824"/>
                <a:gd name="connsiteY3" fmla="*/ 1429607 h 2271154"/>
                <a:gd name="connsiteX4" fmla="*/ 1650525 w 1726824"/>
                <a:gd name="connsiteY4" fmla="*/ 1492669 h 2271154"/>
                <a:gd name="connsiteX5" fmla="*/ 1666290 w 1726824"/>
                <a:gd name="connsiteY5" fmla="*/ 1067000 h 2271154"/>
                <a:gd name="connsiteX6" fmla="*/ 1666290 w 1726824"/>
                <a:gd name="connsiteY6" fmla="*/ 1082765 h 2271154"/>
                <a:gd name="connsiteX7" fmla="*/ 1461339 w 1726824"/>
                <a:gd name="connsiteY7" fmla="*/ 483676 h 2271154"/>
                <a:gd name="connsiteX8" fmla="*/ 736125 w 1726824"/>
                <a:gd name="connsiteY8" fmla="*/ 10710 h 2271154"/>
                <a:gd name="connsiteX9" fmla="*/ 341987 w 1726824"/>
                <a:gd name="connsiteY9" fmla="*/ 168365 h 2271154"/>
                <a:gd name="connsiteX10" fmla="*/ 468111 w 1726824"/>
                <a:gd name="connsiteY10" fmla="*/ 341786 h 2271154"/>
                <a:gd name="connsiteX11" fmla="*/ 625766 w 1726824"/>
                <a:gd name="connsiteY11" fmla="*/ 877814 h 2271154"/>
                <a:gd name="connsiteX12" fmla="*/ 546939 w 1726824"/>
                <a:gd name="connsiteY12" fmla="*/ 1445372 h 2271154"/>
                <a:gd name="connsiteX13" fmla="*/ 10911 w 1726824"/>
                <a:gd name="connsiteY13" fmla="*/ 2012931 h 227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6824" h="2271154">
                  <a:moveTo>
                    <a:pt x="10911" y="2012931"/>
                  </a:moveTo>
                  <a:cubicBezTo>
                    <a:pt x="-39013" y="2144310"/>
                    <a:pt x="89739" y="2204745"/>
                    <a:pt x="247394" y="2233648"/>
                  </a:cubicBezTo>
                  <a:cubicBezTo>
                    <a:pt x="405049" y="2262552"/>
                    <a:pt x="717732" y="2320359"/>
                    <a:pt x="956842" y="2186352"/>
                  </a:cubicBezTo>
                  <a:cubicBezTo>
                    <a:pt x="1195952" y="2052345"/>
                    <a:pt x="1566442" y="1545221"/>
                    <a:pt x="1682056" y="1429607"/>
                  </a:cubicBezTo>
                  <a:cubicBezTo>
                    <a:pt x="1797670" y="1313993"/>
                    <a:pt x="1653153" y="1553103"/>
                    <a:pt x="1650525" y="1492669"/>
                  </a:cubicBezTo>
                  <a:cubicBezTo>
                    <a:pt x="1647897" y="1432235"/>
                    <a:pt x="1663663" y="1135317"/>
                    <a:pt x="1666290" y="1067000"/>
                  </a:cubicBezTo>
                  <a:cubicBezTo>
                    <a:pt x="1668917" y="998683"/>
                    <a:pt x="1700448" y="1179986"/>
                    <a:pt x="1666290" y="1082765"/>
                  </a:cubicBezTo>
                  <a:cubicBezTo>
                    <a:pt x="1632132" y="985544"/>
                    <a:pt x="1616366" y="662352"/>
                    <a:pt x="1461339" y="483676"/>
                  </a:cubicBezTo>
                  <a:cubicBezTo>
                    <a:pt x="1306312" y="305000"/>
                    <a:pt x="922684" y="63262"/>
                    <a:pt x="736125" y="10710"/>
                  </a:cubicBezTo>
                  <a:cubicBezTo>
                    <a:pt x="549566" y="-41842"/>
                    <a:pt x="386656" y="113186"/>
                    <a:pt x="341987" y="168365"/>
                  </a:cubicBezTo>
                  <a:cubicBezTo>
                    <a:pt x="297318" y="223544"/>
                    <a:pt x="420815" y="223545"/>
                    <a:pt x="468111" y="341786"/>
                  </a:cubicBezTo>
                  <a:cubicBezTo>
                    <a:pt x="515407" y="460027"/>
                    <a:pt x="612628" y="693883"/>
                    <a:pt x="625766" y="877814"/>
                  </a:cubicBezTo>
                  <a:cubicBezTo>
                    <a:pt x="638904" y="1061745"/>
                    <a:pt x="657297" y="1256186"/>
                    <a:pt x="546939" y="1445372"/>
                  </a:cubicBezTo>
                  <a:cubicBezTo>
                    <a:pt x="436581" y="1634558"/>
                    <a:pt x="60835" y="1881552"/>
                    <a:pt x="10911" y="2012931"/>
                  </a:cubicBezTo>
                  <a:close/>
                </a:path>
              </a:pathLst>
            </a:custGeom>
            <a:solidFill>
              <a:schemeClr val="tx1"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7336" y="5346973"/>
              <a:ext cx="17513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“Severe”</a:t>
              </a:r>
              <a:endParaRPr lang="en-US" sz="3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12976" y="5410200"/>
            <a:ext cx="5714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With greater slip angle </a:t>
            </a:r>
          </a:p>
          <a:p>
            <a:r>
              <a:rPr lang="en-US" sz="3600" b="1" dirty="0" smtClean="0">
                <a:sym typeface="Symbol" panose="05050102010706020507" pitchFamily="18" charset="2"/>
              </a:rPr>
              <a:t> larger problematic bump</a:t>
            </a:r>
            <a:endParaRPr lang="en-US" sz="3600" b="1" dirty="0"/>
          </a:p>
        </p:txBody>
      </p:sp>
      <p:sp>
        <p:nvSpPr>
          <p:cNvPr id="16" name="Down Arrow 15"/>
          <p:cNvSpPr/>
          <p:nvPr/>
        </p:nvSpPr>
        <p:spPr bwMode="auto">
          <a:xfrm rot="20971071">
            <a:off x="6153516" y="1201635"/>
            <a:ext cx="457008" cy="67421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6089904" y="1945320"/>
            <a:ext cx="813816" cy="228600"/>
          </a:xfrm>
          <a:custGeom>
            <a:avLst/>
            <a:gdLst>
              <a:gd name="connsiteX0" fmla="*/ 813816 w 813816"/>
              <a:gd name="connsiteY0" fmla="*/ 146304 h 228600"/>
              <a:gd name="connsiteX1" fmla="*/ 768096 w 813816"/>
              <a:gd name="connsiteY1" fmla="*/ 128016 h 228600"/>
              <a:gd name="connsiteX2" fmla="*/ 740664 w 813816"/>
              <a:gd name="connsiteY2" fmla="*/ 118872 h 228600"/>
              <a:gd name="connsiteX3" fmla="*/ 685800 w 813816"/>
              <a:gd name="connsiteY3" fmla="*/ 82296 h 228600"/>
              <a:gd name="connsiteX4" fmla="*/ 658368 w 813816"/>
              <a:gd name="connsiteY4" fmla="*/ 73152 h 228600"/>
              <a:gd name="connsiteX5" fmla="*/ 603504 w 813816"/>
              <a:gd name="connsiteY5" fmla="*/ 36576 h 228600"/>
              <a:gd name="connsiteX6" fmla="*/ 521208 w 813816"/>
              <a:gd name="connsiteY6" fmla="*/ 0 h 228600"/>
              <a:gd name="connsiteX7" fmla="*/ 210312 w 813816"/>
              <a:gd name="connsiteY7" fmla="*/ 9144 h 228600"/>
              <a:gd name="connsiteX8" fmla="*/ 155448 w 813816"/>
              <a:gd name="connsiteY8" fmla="*/ 45720 h 228600"/>
              <a:gd name="connsiteX9" fmla="*/ 100584 w 813816"/>
              <a:gd name="connsiteY9" fmla="*/ 91440 h 228600"/>
              <a:gd name="connsiteX10" fmla="*/ 54864 w 813816"/>
              <a:gd name="connsiteY10" fmla="*/ 137160 h 228600"/>
              <a:gd name="connsiteX11" fmla="*/ 18288 w 813816"/>
              <a:gd name="connsiteY11" fmla="*/ 192024 h 228600"/>
              <a:gd name="connsiteX12" fmla="*/ 0 w 813816"/>
              <a:gd name="connsiteY1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816" h="228600">
                <a:moveTo>
                  <a:pt x="813816" y="146304"/>
                </a:moveTo>
                <a:cubicBezTo>
                  <a:pt x="798576" y="140208"/>
                  <a:pt x="783465" y="133779"/>
                  <a:pt x="768096" y="128016"/>
                </a:cubicBezTo>
                <a:cubicBezTo>
                  <a:pt x="759071" y="124632"/>
                  <a:pt x="749090" y="123553"/>
                  <a:pt x="740664" y="118872"/>
                </a:cubicBezTo>
                <a:cubicBezTo>
                  <a:pt x="721451" y="108198"/>
                  <a:pt x="706652" y="89247"/>
                  <a:pt x="685800" y="82296"/>
                </a:cubicBezTo>
                <a:cubicBezTo>
                  <a:pt x="676656" y="79248"/>
                  <a:pt x="666794" y="77833"/>
                  <a:pt x="658368" y="73152"/>
                </a:cubicBezTo>
                <a:cubicBezTo>
                  <a:pt x="639155" y="62478"/>
                  <a:pt x="624356" y="43527"/>
                  <a:pt x="603504" y="36576"/>
                </a:cubicBezTo>
                <a:cubicBezTo>
                  <a:pt x="538214" y="14813"/>
                  <a:pt x="564680" y="28981"/>
                  <a:pt x="521208" y="0"/>
                </a:cubicBezTo>
                <a:cubicBezTo>
                  <a:pt x="417576" y="3048"/>
                  <a:pt x="313188" y="-3716"/>
                  <a:pt x="210312" y="9144"/>
                </a:cubicBezTo>
                <a:cubicBezTo>
                  <a:pt x="188502" y="11870"/>
                  <a:pt x="173736" y="33528"/>
                  <a:pt x="155448" y="45720"/>
                </a:cubicBezTo>
                <a:cubicBezTo>
                  <a:pt x="128475" y="63702"/>
                  <a:pt x="122586" y="65038"/>
                  <a:pt x="100584" y="91440"/>
                </a:cubicBezTo>
                <a:cubicBezTo>
                  <a:pt x="62484" y="137160"/>
                  <a:pt x="105156" y="103632"/>
                  <a:pt x="54864" y="137160"/>
                </a:cubicBezTo>
                <a:cubicBezTo>
                  <a:pt x="42672" y="155448"/>
                  <a:pt x="25239" y="171172"/>
                  <a:pt x="18288" y="192024"/>
                </a:cubicBezTo>
                <a:cubicBezTo>
                  <a:pt x="7781" y="223545"/>
                  <a:pt x="15960" y="212640"/>
                  <a:pt x="0" y="2286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1179576" y="2082480"/>
            <a:ext cx="649224" cy="585216"/>
          </a:xfrm>
          <a:custGeom>
            <a:avLst/>
            <a:gdLst>
              <a:gd name="connsiteX0" fmla="*/ 649224 w 649224"/>
              <a:gd name="connsiteY0" fmla="*/ 109728 h 585216"/>
              <a:gd name="connsiteX1" fmla="*/ 603504 w 649224"/>
              <a:gd name="connsiteY1" fmla="*/ 91440 h 585216"/>
              <a:gd name="connsiteX2" fmla="*/ 548640 w 649224"/>
              <a:gd name="connsiteY2" fmla="*/ 54864 h 585216"/>
              <a:gd name="connsiteX3" fmla="*/ 466344 w 649224"/>
              <a:gd name="connsiteY3" fmla="*/ 27432 h 585216"/>
              <a:gd name="connsiteX4" fmla="*/ 411480 w 649224"/>
              <a:gd name="connsiteY4" fmla="*/ 9144 h 585216"/>
              <a:gd name="connsiteX5" fmla="*/ 384048 w 649224"/>
              <a:gd name="connsiteY5" fmla="*/ 0 h 585216"/>
              <a:gd name="connsiteX6" fmla="*/ 301752 w 649224"/>
              <a:gd name="connsiteY6" fmla="*/ 45720 h 585216"/>
              <a:gd name="connsiteX7" fmla="*/ 274320 w 649224"/>
              <a:gd name="connsiteY7" fmla="*/ 64008 h 585216"/>
              <a:gd name="connsiteX8" fmla="*/ 237744 w 649224"/>
              <a:gd name="connsiteY8" fmla="*/ 118872 h 585216"/>
              <a:gd name="connsiteX9" fmla="*/ 219456 w 649224"/>
              <a:gd name="connsiteY9" fmla="*/ 146304 h 585216"/>
              <a:gd name="connsiteX10" fmla="*/ 210312 w 649224"/>
              <a:gd name="connsiteY10" fmla="*/ 173736 h 585216"/>
              <a:gd name="connsiteX11" fmla="*/ 192024 w 649224"/>
              <a:gd name="connsiteY11" fmla="*/ 201168 h 585216"/>
              <a:gd name="connsiteX12" fmla="*/ 173736 w 649224"/>
              <a:gd name="connsiteY12" fmla="*/ 256032 h 585216"/>
              <a:gd name="connsiteX13" fmla="*/ 155448 w 649224"/>
              <a:gd name="connsiteY13" fmla="*/ 283464 h 585216"/>
              <a:gd name="connsiteX14" fmla="*/ 137160 w 649224"/>
              <a:gd name="connsiteY14" fmla="*/ 338328 h 585216"/>
              <a:gd name="connsiteX15" fmla="*/ 118872 w 649224"/>
              <a:gd name="connsiteY15" fmla="*/ 365760 h 585216"/>
              <a:gd name="connsiteX16" fmla="*/ 91440 w 649224"/>
              <a:gd name="connsiteY16" fmla="*/ 448056 h 585216"/>
              <a:gd name="connsiteX17" fmla="*/ 64008 w 649224"/>
              <a:gd name="connsiteY17" fmla="*/ 502920 h 585216"/>
              <a:gd name="connsiteX18" fmla="*/ 36576 w 649224"/>
              <a:gd name="connsiteY18" fmla="*/ 521208 h 585216"/>
              <a:gd name="connsiteX19" fmla="*/ 27432 w 649224"/>
              <a:gd name="connsiteY19" fmla="*/ 548640 h 585216"/>
              <a:gd name="connsiteX20" fmla="*/ 0 w 649224"/>
              <a:gd name="connsiteY20" fmla="*/ 585216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9224" h="585216">
                <a:moveTo>
                  <a:pt x="649224" y="109728"/>
                </a:moveTo>
                <a:cubicBezTo>
                  <a:pt x="633984" y="103632"/>
                  <a:pt x="617914" y="99300"/>
                  <a:pt x="603504" y="91440"/>
                </a:cubicBezTo>
                <a:cubicBezTo>
                  <a:pt x="584208" y="80915"/>
                  <a:pt x="569492" y="61815"/>
                  <a:pt x="548640" y="54864"/>
                </a:cubicBezTo>
                <a:lnTo>
                  <a:pt x="466344" y="27432"/>
                </a:lnTo>
                <a:lnTo>
                  <a:pt x="411480" y="9144"/>
                </a:lnTo>
                <a:lnTo>
                  <a:pt x="384048" y="0"/>
                </a:lnTo>
                <a:cubicBezTo>
                  <a:pt x="335764" y="16095"/>
                  <a:pt x="364636" y="3797"/>
                  <a:pt x="301752" y="45720"/>
                </a:cubicBezTo>
                <a:lnTo>
                  <a:pt x="274320" y="64008"/>
                </a:lnTo>
                <a:lnTo>
                  <a:pt x="237744" y="118872"/>
                </a:lnTo>
                <a:cubicBezTo>
                  <a:pt x="231648" y="128016"/>
                  <a:pt x="222931" y="135878"/>
                  <a:pt x="219456" y="146304"/>
                </a:cubicBezTo>
                <a:cubicBezTo>
                  <a:pt x="216408" y="155448"/>
                  <a:pt x="214623" y="165115"/>
                  <a:pt x="210312" y="173736"/>
                </a:cubicBezTo>
                <a:cubicBezTo>
                  <a:pt x="205397" y="183566"/>
                  <a:pt x="196487" y="191125"/>
                  <a:pt x="192024" y="201168"/>
                </a:cubicBezTo>
                <a:cubicBezTo>
                  <a:pt x="184195" y="218784"/>
                  <a:pt x="184429" y="239992"/>
                  <a:pt x="173736" y="256032"/>
                </a:cubicBezTo>
                <a:cubicBezTo>
                  <a:pt x="167640" y="265176"/>
                  <a:pt x="159911" y="273421"/>
                  <a:pt x="155448" y="283464"/>
                </a:cubicBezTo>
                <a:cubicBezTo>
                  <a:pt x="147619" y="301080"/>
                  <a:pt x="147853" y="322288"/>
                  <a:pt x="137160" y="338328"/>
                </a:cubicBezTo>
                <a:cubicBezTo>
                  <a:pt x="131064" y="347472"/>
                  <a:pt x="123335" y="355717"/>
                  <a:pt x="118872" y="365760"/>
                </a:cubicBezTo>
                <a:lnTo>
                  <a:pt x="91440" y="448056"/>
                </a:lnTo>
                <a:cubicBezTo>
                  <a:pt x="84003" y="470367"/>
                  <a:pt x="81734" y="485194"/>
                  <a:pt x="64008" y="502920"/>
                </a:cubicBezTo>
                <a:cubicBezTo>
                  <a:pt x="56237" y="510691"/>
                  <a:pt x="45720" y="515112"/>
                  <a:pt x="36576" y="521208"/>
                </a:cubicBezTo>
                <a:cubicBezTo>
                  <a:pt x="33528" y="530352"/>
                  <a:pt x="31743" y="540019"/>
                  <a:pt x="27432" y="548640"/>
                </a:cubicBezTo>
                <a:cubicBezTo>
                  <a:pt x="17092" y="569319"/>
                  <a:pt x="12859" y="572357"/>
                  <a:pt x="0" y="585216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STLNAS1\public\Media Resources\Medical Staff\PLS\Pelvis\SCFE\Book Figures &amp; Drawings\SCFE Fig 3 Acta Sca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53330" r="10614"/>
          <a:stretch/>
        </p:blipFill>
        <p:spPr bwMode="auto">
          <a:xfrm flipH="1">
            <a:off x="5257800" y="2775886"/>
            <a:ext cx="3775654" cy="248191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23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smtClean="0"/>
              <a:t>Smaller “bump” gets into the acetabulum =                  inclusion bump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30847" y="6467216"/>
            <a:ext cx="321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M </a:t>
            </a:r>
            <a:r>
              <a:rPr lang="en-US" sz="2000" b="1" dirty="0" err="1" smtClean="0"/>
              <a:t>Luenig</a:t>
            </a:r>
            <a:r>
              <a:rPr lang="en-US" sz="2000" b="1" dirty="0" smtClean="0"/>
              <a:t> et. </a:t>
            </a:r>
            <a:r>
              <a:rPr lang="en-US" sz="2000" b="1" dirty="0"/>
              <a:t>a</a:t>
            </a:r>
            <a:r>
              <a:rPr lang="en-US" sz="2000" b="1" dirty="0" smtClean="0"/>
              <a:t>l.  </a:t>
            </a:r>
            <a:r>
              <a:rPr lang="en-US" sz="2000" b="1" dirty="0" err="1" smtClean="0"/>
              <a:t>Acta</a:t>
            </a:r>
            <a:r>
              <a:rPr lang="en-US" sz="2000" b="1" dirty="0" smtClean="0"/>
              <a:t> 2000 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8609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			→ labral chondral </a:t>
            </a:r>
            <a:r>
              <a:rPr lang="en-US" sz="3600" b="1" dirty="0"/>
              <a:t>injury</a:t>
            </a:r>
          </a:p>
        </p:txBody>
      </p:sp>
      <p:sp>
        <p:nvSpPr>
          <p:cNvPr id="6" name="Down Arrow 5"/>
          <p:cNvSpPr/>
          <p:nvPr/>
        </p:nvSpPr>
        <p:spPr bwMode="auto">
          <a:xfrm rot="311863">
            <a:off x="7470449" y="2601697"/>
            <a:ext cx="381000" cy="685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752600"/>
            <a:ext cx="4953000" cy="4953000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 bwMode="auto">
          <a:xfrm>
            <a:off x="2057400" y="3110289"/>
            <a:ext cx="2069068" cy="2510486"/>
          </a:xfrm>
          <a:custGeom>
            <a:avLst/>
            <a:gdLst>
              <a:gd name="connsiteX0" fmla="*/ 130 w 2069068"/>
              <a:gd name="connsiteY0" fmla="*/ 286947 h 2510486"/>
              <a:gd name="connsiteX1" fmla="*/ 268144 w 2069068"/>
              <a:gd name="connsiteY1" fmla="*/ 97760 h 2510486"/>
              <a:gd name="connsiteX2" fmla="*/ 709578 w 2069068"/>
              <a:gd name="connsiteY2" fmla="*/ 3167 h 2510486"/>
              <a:gd name="connsiteX3" fmla="*/ 1560916 w 2069068"/>
              <a:gd name="connsiteY3" fmla="*/ 208119 h 2510486"/>
              <a:gd name="connsiteX4" fmla="*/ 2002351 w 2069068"/>
              <a:gd name="connsiteY4" fmla="*/ 775678 h 2510486"/>
              <a:gd name="connsiteX5" fmla="*/ 2018116 w 2069068"/>
              <a:gd name="connsiteY5" fmla="*/ 1674312 h 2510486"/>
              <a:gd name="connsiteX6" fmla="*/ 1529385 w 2069068"/>
              <a:gd name="connsiteY6" fmla="*/ 2367995 h 2510486"/>
              <a:gd name="connsiteX7" fmla="*/ 961827 w 2069068"/>
              <a:gd name="connsiteY7" fmla="*/ 2462588 h 2510486"/>
              <a:gd name="connsiteX8" fmla="*/ 1119482 w 2069068"/>
              <a:gd name="connsiteY8" fmla="*/ 1784671 h 2510486"/>
              <a:gd name="connsiteX9" fmla="*/ 851468 w 2069068"/>
              <a:gd name="connsiteY9" fmla="*/ 1185581 h 2510486"/>
              <a:gd name="connsiteX10" fmla="*/ 299675 w 2069068"/>
              <a:gd name="connsiteY10" fmla="*/ 602257 h 2510486"/>
              <a:gd name="connsiteX11" fmla="*/ 130 w 2069068"/>
              <a:gd name="connsiteY11" fmla="*/ 286947 h 25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068" h="2510486">
                <a:moveTo>
                  <a:pt x="130" y="286947"/>
                </a:moveTo>
                <a:cubicBezTo>
                  <a:pt x="-5125" y="202864"/>
                  <a:pt x="149903" y="145057"/>
                  <a:pt x="268144" y="97760"/>
                </a:cubicBezTo>
                <a:cubicBezTo>
                  <a:pt x="386385" y="50463"/>
                  <a:pt x="494116" y="-15226"/>
                  <a:pt x="709578" y="3167"/>
                </a:cubicBezTo>
                <a:cubicBezTo>
                  <a:pt x="925040" y="21560"/>
                  <a:pt x="1345454" y="79367"/>
                  <a:pt x="1560916" y="208119"/>
                </a:cubicBezTo>
                <a:cubicBezTo>
                  <a:pt x="1776378" y="336871"/>
                  <a:pt x="1926151" y="531313"/>
                  <a:pt x="2002351" y="775678"/>
                </a:cubicBezTo>
                <a:cubicBezTo>
                  <a:pt x="2078551" y="1020044"/>
                  <a:pt x="2096944" y="1408926"/>
                  <a:pt x="2018116" y="1674312"/>
                </a:cubicBezTo>
                <a:cubicBezTo>
                  <a:pt x="1939288" y="1939698"/>
                  <a:pt x="1705433" y="2236616"/>
                  <a:pt x="1529385" y="2367995"/>
                </a:cubicBezTo>
                <a:cubicBezTo>
                  <a:pt x="1353337" y="2499374"/>
                  <a:pt x="1030144" y="2559809"/>
                  <a:pt x="961827" y="2462588"/>
                </a:cubicBezTo>
                <a:cubicBezTo>
                  <a:pt x="893510" y="2365367"/>
                  <a:pt x="1137875" y="1997506"/>
                  <a:pt x="1119482" y="1784671"/>
                </a:cubicBezTo>
                <a:cubicBezTo>
                  <a:pt x="1101089" y="1571836"/>
                  <a:pt x="988103" y="1382650"/>
                  <a:pt x="851468" y="1185581"/>
                </a:cubicBezTo>
                <a:cubicBezTo>
                  <a:pt x="714834" y="988512"/>
                  <a:pt x="444192" y="749402"/>
                  <a:pt x="299675" y="602257"/>
                </a:cubicBezTo>
                <a:cubicBezTo>
                  <a:pt x="155158" y="455112"/>
                  <a:pt x="5385" y="371030"/>
                  <a:pt x="130" y="286947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19572919">
            <a:off x="1074815" y="2716949"/>
            <a:ext cx="457008" cy="67421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188720" y="3319272"/>
            <a:ext cx="786384" cy="749808"/>
          </a:xfrm>
          <a:custGeom>
            <a:avLst/>
            <a:gdLst>
              <a:gd name="connsiteX0" fmla="*/ 786384 w 786384"/>
              <a:gd name="connsiteY0" fmla="*/ 82296 h 749808"/>
              <a:gd name="connsiteX1" fmla="*/ 704088 w 786384"/>
              <a:gd name="connsiteY1" fmla="*/ 45720 h 749808"/>
              <a:gd name="connsiteX2" fmla="*/ 621792 w 786384"/>
              <a:gd name="connsiteY2" fmla="*/ 27432 h 749808"/>
              <a:gd name="connsiteX3" fmla="*/ 585216 w 786384"/>
              <a:gd name="connsiteY3" fmla="*/ 18288 h 749808"/>
              <a:gd name="connsiteX4" fmla="*/ 530352 w 786384"/>
              <a:gd name="connsiteY4" fmla="*/ 0 h 749808"/>
              <a:gd name="connsiteX5" fmla="*/ 402336 w 786384"/>
              <a:gd name="connsiteY5" fmla="*/ 18288 h 749808"/>
              <a:gd name="connsiteX6" fmla="*/ 347472 w 786384"/>
              <a:gd name="connsiteY6" fmla="*/ 64008 h 749808"/>
              <a:gd name="connsiteX7" fmla="*/ 329184 w 786384"/>
              <a:gd name="connsiteY7" fmla="*/ 91440 h 749808"/>
              <a:gd name="connsiteX8" fmla="*/ 310896 w 786384"/>
              <a:gd name="connsiteY8" fmla="*/ 146304 h 749808"/>
              <a:gd name="connsiteX9" fmla="*/ 292608 w 786384"/>
              <a:gd name="connsiteY9" fmla="*/ 201168 h 749808"/>
              <a:gd name="connsiteX10" fmla="*/ 246888 w 786384"/>
              <a:gd name="connsiteY10" fmla="*/ 338328 h 749808"/>
              <a:gd name="connsiteX11" fmla="*/ 228600 w 786384"/>
              <a:gd name="connsiteY11" fmla="*/ 393192 h 749808"/>
              <a:gd name="connsiteX12" fmla="*/ 219456 w 786384"/>
              <a:gd name="connsiteY12" fmla="*/ 420624 h 749808"/>
              <a:gd name="connsiteX13" fmla="*/ 192024 w 786384"/>
              <a:gd name="connsiteY13" fmla="*/ 512064 h 749808"/>
              <a:gd name="connsiteX14" fmla="*/ 182880 w 786384"/>
              <a:gd name="connsiteY14" fmla="*/ 539496 h 749808"/>
              <a:gd name="connsiteX15" fmla="*/ 137160 w 786384"/>
              <a:gd name="connsiteY15" fmla="*/ 594360 h 749808"/>
              <a:gd name="connsiteX16" fmla="*/ 100584 w 786384"/>
              <a:gd name="connsiteY16" fmla="*/ 640080 h 749808"/>
              <a:gd name="connsiteX17" fmla="*/ 64008 w 786384"/>
              <a:gd name="connsiteY17" fmla="*/ 685800 h 749808"/>
              <a:gd name="connsiteX18" fmla="*/ 27432 w 786384"/>
              <a:gd name="connsiteY18" fmla="*/ 740664 h 749808"/>
              <a:gd name="connsiteX19" fmla="*/ 0 w 786384"/>
              <a:gd name="connsiteY19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6384" h="749808">
                <a:moveTo>
                  <a:pt x="786384" y="82296"/>
                </a:moveTo>
                <a:cubicBezTo>
                  <a:pt x="644840" y="35115"/>
                  <a:pt x="791031" y="89192"/>
                  <a:pt x="704088" y="45720"/>
                </a:cubicBezTo>
                <a:cubicBezTo>
                  <a:pt x="680360" y="33856"/>
                  <a:pt x="645205" y="32115"/>
                  <a:pt x="621792" y="27432"/>
                </a:cubicBezTo>
                <a:cubicBezTo>
                  <a:pt x="609469" y="24967"/>
                  <a:pt x="597253" y="21899"/>
                  <a:pt x="585216" y="18288"/>
                </a:cubicBezTo>
                <a:cubicBezTo>
                  <a:pt x="566752" y="12749"/>
                  <a:pt x="530352" y="0"/>
                  <a:pt x="530352" y="0"/>
                </a:cubicBezTo>
                <a:cubicBezTo>
                  <a:pt x="504654" y="2336"/>
                  <a:pt x="437519" y="697"/>
                  <a:pt x="402336" y="18288"/>
                </a:cubicBezTo>
                <a:cubicBezTo>
                  <a:pt x="381785" y="28563"/>
                  <a:pt x="361917" y="46674"/>
                  <a:pt x="347472" y="64008"/>
                </a:cubicBezTo>
                <a:cubicBezTo>
                  <a:pt x="340437" y="72451"/>
                  <a:pt x="333647" y="81397"/>
                  <a:pt x="329184" y="91440"/>
                </a:cubicBezTo>
                <a:cubicBezTo>
                  <a:pt x="321355" y="109056"/>
                  <a:pt x="316992" y="128016"/>
                  <a:pt x="310896" y="146304"/>
                </a:cubicBezTo>
                <a:lnTo>
                  <a:pt x="292608" y="201168"/>
                </a:lnTo>
                <a:lnTo>
                  <a:pt x="246888" y="338328"/>
                </a:lnTo>
                <a:lnTo>
                  <a:pt x="228600" y="393192"/>
                </a:lnTo>
                <a:cubicBezTo>
                  <a:pt x="225552" y="402336"/>
                  <a:pt x="221794" y="411273"/>
                  <a:pt x="219456" y="420624"/>
                </a:cubicBezTo>
                <a:cubicBezTo>
                  <a:pt x="205637" y="475902"/>
                  <a:pt x="214286" y="445278"/>
                  <a:pt x="192024" y="512064"/>
                </a:cubicBezTo>
                <a:cubicBezTo>
                  <a:pt x="188976" y="521208"/>
                  <a:pt x="188227" y="531476"/>
                  <a:pt x="182880" y="539496"/>
                </a:cubicBezTo>
                <a:cubicBezTo>
                  <a:pt x="157419" y="577688"/>
                  <a:pt x="172363" y="559157"/>
                  <a:pt x="137160" y="594360"/>
                </a:cubicBezTo>
                <a:cubicBezTo>
                  <a:pt x="114176" y="663311"/>
                  <a:pt x="147853" y="580994"/>
                  <a:pt x="100584" y="640080"/>
                </a:cubicBezTo>
                <a:cubicBezTo>
                  <a:pt x="50107" y="703176"/>
                  <a:pt x="142624" y="633389"/>
                  <a:pt x="64008" y="685800"/>
                </a:cubicBezTo>
                <a:cubicBezTo>
                  <a:pt x="51816" y="704088"/>
                  <a:pt x="48284" y="733713"/>
                  <a:pt x="27432" y="740664"/>
                </a:cubicBezTo>
                <a:lnTo>
                  <a:pt x="0" y="749808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STLNAS1\public\Media Resources\Medical Staff\PLS\Pelvis\Surg dislocations\Curtis, Haylee\07-26-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7" t="32975" r="17417" b="29447"/>
          <a:stretch/>
        </p:blipFill>
        <p:spPr bwMode="auto">
          <a:xfrm>
            <a:off x="76200" y="717176"/>
            <a:ext cx="4572000" cy="537882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 bwMode="auto">
          <a:xfrm>
            <a:off x="974793" y="2422315"/>
            <a:ext cx="1483574" cy="2120819"/>
          </a:xfrm>
          <a:custGeom>
            <a:avLst/>
            <a:gdLst>
              <a:gd name="connsiteX0" fmla="*/ 1482000 w 1483574"/>
              <a:gd name="connsiteY0" fmla="*/ 97385 h 2120819"/>
              <a:gd name="connsiteX1" fmla="*/ 1182455 w 1483574"/>
              <a:gd name="connsiteY1" fmla="*/ 333868 h 2120819"/>
              <a:gd name="connsiteX2" fmla="*/ 977504 w 1483574"/>
              <a:gd name="connsiteY2" fmla="*/ 759537 h 2120819"/>
              <a:gd name="connsiteX3" fmla="*/ 898676 w 1483574"/>
              <a:gd name="connsiteY3" fmla="*/ 1516282 h 2120819"/>
              <a:gd name="connsiteX4" fmla="*/ 1229752 w 1483574"/>
              <a:gd name="connsiteY4" fmla="*/ 1910420 h 2120819"/>
              <a:gd name="connsiteX5" fmla="*/ 1387407 w 1483574"/>
              <a:gd name="connsiteY5" fmla="*/ 1957716 h 2120819"/>
              <a:gd name="connsiteX6" fmla="*/ 867145 w 1483574"/>
              <a:gd name="connsiteY6" fmla="*/ 2115371 h 2120819"/>
              <a:gd name="connsiteX7" fmla="*/ 268055 w 1483574"/>
              <a:gd name="connsiteY7" fmla="*/ 1736999 h 2120819"/>
              <a:gd name="connsiteX8" fmla="*/ 41 w 1483574"/>
              <a:gd name="connsiteY8" fmla="*/ 1027551 h 2120819"/>
              <a:gd name="connsiteX9" fmla="*/ 252290 w 1483574"/>
              <a:gd name="connsiteY9" fmla="*/ 396930 h 2120819"/>
              <a:gd name="connsiteX10" fmla="*/ 788317 w 1483574"/>
              <a:gd name="connsiteY10" fmla="*/ 65854 h 2120819"/>
              <a:gd name="connsiteX11" fmla="*/ 1277048 w 1483574"/>
              <a:gd name="connsiteY11" fmla="*/ 2792 h 2120819"/>
              <a:gd name="connsiteX12" fmla="*/ 1482000 w 1483574"/>
              <a:gd name="connsiteY12" fmla="*/ 97385 h 212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3574" h="2120819">
                <a:moveTo>
                  <a:pt x="1482000" y="97385"/>
                </a:moveTo>
                <a:cubicBezTo>
                  <a:pt x="1466235" y="152564"/>
                  <a:pt x="1266538" y="223509"/>
                  <a:pt x="1182455" y="333868"/>
                </a:cubicBezTo>
                <a:cubicBezTo>
                  <a:pt x="1098372" y="444227"/>
                  <a:pt x="1024800" y="562468"/>
                  <a:pt x="977504" y="759537"/>
                </a:cubicBezTo>
                <a:cubicBezTo>
                  <a:pt x="930208" y="956606"/>
                  <a:pt x="856635" y="1324468"/>
                  <a:pt x="898676" y="1516282"/>
                </a:cubicBezTo>
                <a:cubicBezTo>
                  <a:pt x="940717" y="1708096"/>
                  <a:pt x="1148297" y="1836848"/>
                  <a:pt x="1229752" y="1910420"/>
                </a:cubicBezTo>
                <a:cubicBezTo>
                  <a:pt x="1311207" y="1983992"/>
                  <a:pt x="1447841" y="1923558"/>
                  <a:pt x="1387407" y="1957716"/>
                </a:cubicBezTo>
                <a:cubicBezTo>
                  <a:pt x="1326973" y="1991874"/>
                  <a:pt x="1053704" y="2152157"/>
                  <a:pt x="867145" y="2115371"/>
                </a:cubicBezTo>
                <a:cubicBezTo>
                  <a:pt x="680586" y="2078585"/>
                  <a:pt x="412572" y="1918302"/>
                  <a:pt x="268055" y="1736999"/>
                </a:cubicBezTo>
                <a:cubicBezTo>
                  <a:pt x="123538" y="1555696"/>
                  <a:pt x="2668" y="1250896"/>
                  <a:pt x="41" y="1027551"/>
                </a:cubicBezTo>
                <a:cubicBezTo>
                  <a:pt x="-2586" y="804206"/>
                  <a:pt x="120911" y="557213"/>
                  <a:pt x="252290" y="396930"/>
                </a:cubicBezTo>
                <a:cubicBezTo>
                  <a:pt x="383669" y="236647"/>
                  <a:pt x="617524" y="131544"/>
                  <a:pt x="788317" y="65854"/>
                </a:cubicBezTo>
                <a:cubicBezTo>
                  <a:pt x="959110" y="164"/>
                  <a:pt x="1161434" y="-5091"/>
                  <a:pt x="1277048" y="2792"/>
                </a:cubicBezTo>
                <a:cubicBezTo>
                  <a:pt x="1392662" y="10675"/>
                  <a:pt x="1497765" y="42206"/>
                  <a:pt x="1482000" y="97385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767225" y="717176"/>
            <a:ext cx="4284743" cy="4778045"/>
            <a:chOff x="4767225" y="1066800"/>
            <a:chExt cx="4284743" cy="4778045"/>
          </a:xfrm>
        </p:grpSpPr>
        <p:grpSp>
          <p:nvGrpSpPr>
            <p:cNvPr id="4" name="Group 3"/>
            <p:cNvGrpSpPr/>
            <p:nvPr/>
          </p:nvGrpSpPr>
          <p:grpSpPr>
            <a:xfrm>
              <a:off x="4767225" y="1066800"/>
              <a:ext cx="4284743" cy="4778045"/>
              <a:chOff x="4767225" y="1066800"/>
              <a:chExt cx="4284743" cy="4778045"/>
            </a:xfrm>
          </p:grpSpPr>
          <p:pic>
            <p:nvPicPr>
              <p:cNvPr id="9" name="Picture 2" descr="\\STLNAS1\public\Media Resources\Medical Staff\PLS\Pelvis\SCFE\Book Figures &amp; Drawings\SCFE Fig 5 Acta Scand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36" t="45352" r="8209"/>
              <a:stretch/>
            </p:blipFill>
            <p:spPr bwMode="auto">
              <a:xfrm>
                <a:off x="4767225" y="1066800"/>
                <a:ext cx="4284742" cy="3023719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767226" y="4090519"/>
                <a:ext cx="42847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/>
                  <a:t>Bump remodeling may ↑ motion but </a:t>
                </a:r>
              </a:p>
              <a:p>
                <a:r>
                  <a:rPr lang="en-US" sz="3600" b="1" dirty="0" smtClean="0"/>
                  <a:t>w/ ↑ impingement</a:t>
                </a:r>
                <a:endParaRPr lang="en-US" sz="3600" b="1" dirty="0"/>
              </a:p>
            </p:txBody>
          </p:sp>
        </p:grpSp>
        <p:sp>
          <p:nvSpPr>
            <p:cNvPr id="7" name="Down Arrow 6"/>
            <p:cNvSpPr/>
            <p:nvPr/>
          </p:nvSpPr>
          <p:spPr bwMode="auto">
            <a:xfrm rot="3107190">
              <a:off x="6880970" y="969386"/>
              <a:ext cx="440522" cy="854205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3" name="Down Arrow 12"/>
          <p:cNvSpPr/>
          <p:nvPr/>
        </p:nvSpPr>
        <p:spPr bwMode="auto">
          <a:xfrm rot="1416226">
            <a:off x="3024942" y="1806319"/>
            <a:ext cx="457008" cy="67421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423160" y="2487168"/>
            <a:ext cx="950976" cy="274320"/>
          </a:xfrm>
          <a:custGeom>
            <a:avLst/>
            <a:gdLst>
              <a:gd name="connsiteX0" fmla="*/ 950976 w 950976"/>
              <a:gd name="connsiteY0" fmla="*/ 274320 h 274320"/>
              <a:gd name="connsiteX1" fmla="*/ 923544 w 950976"/>
              <a:gd name="connsiteY1" fmla="*/ 228600 h 274320"/>
              <a:gd name="connsiteX2" fmla="*/ 896112 w 950976"/>
              <a:gd name="connsiteY2" fmla="*/ 210312 h 274320"/>
              <a:gd name="connsiteX3" fmla="*/ 832104 w 950976"/>
              <a:gd name="connsiteY3" fmla="*/ 146304 h 274320"/>
              <a:gd name="connsiteX4" fmla="*/ 813816 w 950976"/>
              <a:gd name="connsiteY4" fmla="*/ 118872 h 274320"/>
              <a:gd name="connsiteX5" fmla="*/ 758952 w 950976"/>
              <a:gd name="connsiteY5" fmla="*/ 91440 h 274320"/>
              <a:gd name="connsiteX6" fmla="*/ 731520 w 950976"/>
              <a:gd name="connsiteY6" fmla="*/ 73152 h 274320"/>
              <a:gd name="connsiteX7" fmla="*/ 704088 w 950976"/>
              <a:gd name="connsiteY7" fmla="*/ 64008 h 274320"/>
              <a:gd name="connsiteX8" fmla="*/ 676656 w 950976"/>
              <a:gd name="connsiteY8" fmla="*/ 45720 h 274320"/>
              <a:gd name="connsiteX9" fmla="*/ 548640 w 950976"/>
              <a:gd name="connsiteY9" fmla="*/ 18288 h 274320"/>
              <a:gd name="connsiteX10" fmla="*/ 402336 w 950976"/>
              <a:gd name="connsiteY10" fmla="*/ 9144 h 274320"/>
              <a:gd name="connsiteX11" fmla="*/ 356616 w 950976"/>
              <a:gd name="connsiteY11" fmla="*/ 0 h 274320"/>
              <a:gd name="connsiteX12" fmla="*/ 210312 w 950976"/>
              <a:gd name="connsiteY12" fmla="*/ 27432 h 274320"/>
              <a:gd name="connsiteX13" fmla="*/ 182880 w 950976"/>
              <a:gd name="connsiteY13" fmla="*/ 36576 h 274320"/>
              <a:gd name="connsiteX14" fmla="*/ 155448 w 950976"/>
              <a:gd name="connsiteY14" fmla="*/ 54864 h 274320"/>
              <a:gd name="connsiteX15" fmla="*/ 137160 w 950976"/>
              <a:gd name="connsiteY15" fmla="*/ 82296 h 274320"/>
              <a:gd name="connsiteX16" fmla="*/ 109728 w 950976"/>
              <a:gd name="connsiteY16" fmla="*/ 91440 h 274320"/>
              <a:gd name="connsiteX17" fmla="*/ 54864 w 950976"/>
              <a:gd name="connsiteY17" fmla="*/ 128016 h 274320"/>
              <a:gd name="connsiteX18" fmla="*/ 27432 w 950976"/>
              <a:gd name="connsiteY18" fmla="*/ 146304 h 274320"/>
              <a:gd name="connsiteX19" fmla="*/ 0 w 950976"/>
              <a:gd name="connsiteY19" fmla="*/ 18288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50976" h="274320">
                <a:moveTo>
                  <a:pt x="950976" y="274320"/>
                </a:moveTo>
                <a:cubicBezTo>
                  <a:pt x="941832" y="259080"/>
                  <a:pt x="935110" y="242094"/>
                  <a:pt x="923544" y="228600"/>
                </a:cubicBezTo>
                <a:cubicBezTo>
                  <a:pt x="916392" y="220256"/>
                  <a:pt x="903349" y="218583"/>
                  <a:pt x="896112" y="210312"/>
                </a:cubicBezTo>
                <a:cubicBezTo>
                  <a:pt x="835694" y="141263"/>
                  <a:pt x="888498" y="165102"/>
                  <a:pt x="832104" y="146304"/>
                </a:cubicBezTo>
                <a:cubicBezTo>
                  <a:pt x="826008" y="137160"/>
                  <a:pt x="821587" y="126643"/>
                  <a:pt x="813816" y="118872"/>
                </a:cubicBezTo>
                <a:cubicBezTo>
                  <a:pt x="787611" y="92667"/>
                  <a:pt x="788700" y="106314"/>
                  <a:pt x="758952" y="91440"/>
                </a:cubicBezTo>
                <a:cubicBezTo>
                  <a:pt x="749122" y="86525"/>
                  <a:pt x="741350" y="78067"/>
                  <a:pt x="731520" y="73152"/>
                </a:cubicBezTo>
                <a:cubicBezTo>
                  <a:pt x="722899" y="68841"/>
                  <a:pt x="712709" y="68319"/>
                  <a:pt x="704088" y="64008"/>
                </a:cubicBezTo>
                <a:cubicBezTo>
                  <a:pt x="694258" y="59093"/>
                  <a:pt x="686699" y="50183"/>
                  <a:pt x="676656" y="45720"/>
                </a:cubicBezTo>
                <a:cubicBezTo>
                  <a:pt x="630886" y="25378"/>
                  <a:pt x="599609" y="22535"/>
                  <a:pt x="548640" y="18288"/>
                </a:cubicBezTo>
                <a:cubicBezTo>
                  <a:pt x="499946" y="14230"/>
                  <a:pt x="451104" y="12192"/>
                  <a:pt x="402336" y="9144"/>
                </a:cubicBezTo>
                <a:cubicBezTo>
                  <a:pt x="387096" y="6096"/>
                  <a:pt x="372158" y="0"/>
                  <a:pt x="356616" y="0"/>
                </a:cubicBezTo>
                <a:cubicBezTo>
                  <a:pt x="279181" y="0"/>
                  <a:pt x="273351" y="6419"/>
                  <a:pt x="210312" y="27432"/>
                </a:cubicBezTo>
                <a:cubicBezTo>
                  <a:pt x="201168" y="30480"/>
                  <a:pt x="190900" y="31229"/>
                  <a:pt x="182880" y="36576"/>
                </a:cubicBezTo>
                <a:lnTo>
                  <a:pt x="155448" y="54864"/>
                </a:lnTo>
                <a:cubicBezTo>
                  <a:pt x="149352" y="64008"/>
                  <a:pt x="145742" y="75431"/>
                  <a:pt x="137160" y="82296"/>
                </a:cubicBezTo>
                <a:cubicBezTo>
                  <a:pt x="129634" y="88317"/>
                  <a:pt x="118154" y="86759"/>
                  <a:pt x="109728" y="91440"/>
                </a:cubicBezTo>
                <a:cubicBezTo>
                  <a:pt x="90515" y="102114"/>
                  <a:pt x="73152" y="115824"/>
                  <a:pt x="54864" y="128016"/>
                </a:cubicBezTo>
                <a:lnTo>
                  <a:pt x="27432" y="146304"/>
                </a:lnTo>
                <a:cubicBezTo>
                  <a:pt x="6753" y="177323"/>
                  <a:pt x="16915" y="165965"/>
                  <a:pt x="0" y="18288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TLNAS1\public\Media Resources\Medical Staff\PLS\Pelvis\SCFE\Stultz, Nathan 1-13-97\10-20-11 Bialt Frog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609600"/>
            <a:ext cx="5078500" cy="5547626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2559348" y="2207698"/>
            <a:ext cx="1726824" cy="2271154"/>
          </a:xfrm>
          <a:custGeom>
            <a:avLst/>
            <a:gdLst>
              <a:gd name="connsiteX0" fmla="*/ 10911 w 1726824"/>
              <a:gd name="connsiteY0" fmla="*/ 2012931 h 2271154"/>
              <a:gd name="connsiteX1" fmla="*/ 247394 w 1726824"/>
              <a:gd name="connsiteY1" fmla="*/ 2233648 h 2271154"/>
              <a:gd name="connsiteX2" fmla="*/ 956842 w 1726824"/>
              <a:gd name="connsiteY2" fmla="*/ 2186352 h 2271154"/>
              <a:gd name="connsiteX3" fmla="*/ 1682056 w 1726824"/>
              <a:gd name="connsiteY3" fmla="*/ 1429607 h 2271154"/>
              <a:gd name="connsiteX4" fmla="*/ 1650525 w 1726824"/>
              <a:gd name="connsiteY4" fmla="*/ 1492669 h 2271154"/>
              <a:gd name="connsiteX5" fmla="*/ 1666290 w 1726824"/>
              <a:gd name="connsiteY5" fmla="*/ 1067000 h 2271154"/>
              <a:gd name="connsiteX6" fmla="*/ 1666290 w 1726824"/>
              <a:gd name="connsiteY6" fmla="*/ 1082765 h 2271154"/>
              <a:gd name="connsiteX7" fmla="*/ 1461339 w 1726824"/>
              <a:gd name="connsiteY7" fmla="*/ 483676 h 2271154"/>
              <a:gd name="connsiteX8" fmla="*/ 736125 w 1726824"/>
              <a:gd name="connsiteY8" fmla="*/ 10710 h 2271154"/>
              <a:gd name="connsiteX9" fmla="*/ 341987 w 1726824"/>
              <a:gd name="connsiteY9" fmla="*/ 168365 h 2271154"/>
              <a:gd name="connsiteX10" fmla="*/ 468111 w 1726824"/>
              <a:gd name="connsiteY10" fmla="*/ 341786 h 2271154"/>
              <a:gd name="connsiteX11" fmla="*/ 625766 w 1726824"/>
              <a:gd name="connsiteY11" fmla="*/ 877814 h 2271154"/>
              <a:gd name="connsiteX12" fmla="*/ 546939 w 1726824"/>
              <a:gd name="connsiteY12" fmla="*/ 1445372 h 2271154"/>
              <a:gd name="connsiteX13" fmla="*/ 10911 w 1726824"/>
              <a:gd name="connsiteY13" fmla="*/ 2012931 h 22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6824" h="2271154">
                <a:moveTo>
                  <a:pt x="10911" y="2012931"/>
                </a:moveTo>
                <a:cubicBezTo>
                  <a:pt x="-39013" y="2144310"/>
                  <a:pt x="89739" y="2204745"/>
                  <a:pt x="247394" y="2233648"/>
                </a:cubicBezTo>
                <a:cubicBezTo>
                  <a:pt x="405049" y="2262552"/>
                  <a:pt x="717732" y="2320359"/>
                  <a:pt x="956842" y="2186352"/>
                </a:cubicBezTo>
                <a:cubicBezTo>
                  <a:pt x="1195952" y="2052345"/>
                  <a:pt x="1566442" y="1545221"/>
                  <a:pt x="1682056" y="1429607"/>
                </a:cubicBezTo>
                <a:cubicBezTo>
                  <a:pt x="1797670" y="1313993"/>
                  <a:pt x="1653153" y="1553103"/>
                  <a:pt x="1650525" y="1492669"/>
                </a:cubicBezTo>
                <a:cubicBezTo>
                  <a:pt x="1647897" y="1432235"/>
                  <a:pt x="1663663" y="1135317"/>
                  <a:pt x="1666290" y="1067000"/>
                </a:cubicBezTo>
                <a:cubicBezTo>
                  <a:pt x="1668917" y="998683"/>
                  <a:pt x="1700448" y="1179986"/>
                  <a:pt x="1666290" y="1082765"/>
                </a:cubicBezTo>
                <a:cubicBezTo>
                  <a:pt x="1632132" y="985544"/>
                  <a:pt x="1616366" y="662352"/>
                  <a:pt x="1461339" y="483676"/>
                </a:cubicBezTo>
                <a:cubicBezTo>
                  <a:pt x="1306312" y="305000"/>
                  <a:pt x="922684" y="63262"/>
                  <a:pt x="736125" y="10710"/>
                </a:cubicBezTo>
                <a:cubicBezTo>
                  <a:pt x="549566" y="-41842"/>
                  <a:pt x="386656" y="113186"/>
                  <a:pt x="341987" y="168365"/>
                </a:cubicBezTo>
                <a:cubicBezTo>
                  <a:pt x="297318" y="223544"/>
                  <a:pt x="420815" y="223545"/>
                  <a:pt x="468111" y="341786"/>
                </a:cubicBezTo>
                <a:cubicBezTo>
                  <a:pt x="515407" y="460027"/>
                  <a:pt x="612628" y="693883"/>
                  <a:pt x="625766" y="877814"/>
                </a:cubicBezTo>
                <a:cubicBezTo>
                  <a:pt x="638904" y="1061745"/>
                  <a:pt x="657297" y="1256186"/>
                  <a:pt x="546939" y="1445372"/>
                </a:cubicBezTo>
                <a:cubicBezTo>
                  <a:pt x="436581" y="1634558"/>
                  <a:pt x="60835" y="1881552"/>
                  <a:pt x="10911" y="2012931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427056" y="666229"/>
            <a:ext cx="3582832" cy="5470728"/>
            <a:chOff x="5427056" y="914400"/>
            <a:chExt cx="3582832" cy="5470728"/>
          </a:xfrm>
        </p:grpSpPr>
        <p:grpSp>
          <p:nvGrpSpPr>
            <p:cNvPr id="4" name="Group 3"/>
            <p:cNvGrpSpPr/>
            <p:nvPr/>
          </p:nvGrpSpPr>
          <p:grpSpPr>
            <a:xfrm>
              <a:off x="5427056" y="914400"/>
              <a:ext cx="3582832" cy="5470728"/>
              <a:chOff x="5427056" y="914400"/>
              <a:chExt cx="3582832" cy="5470728"/>
            </a:xfrm>
          </p:grpSpPr>
          <p:pic>
            <p:nvPicPr>
              <p:cNvPr id="8" name="Picture 4" descr="\\STLNAS1\public\Media Resources\Medical Staff\PLS\Pelvis\SCFE\Book Figures &amp; Drawings\SCFE Fig 4 Acta Scand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58" t="42097" r="12446"/>
              <a:stretch/>
            </p:blipFill>
            <p:spPr bwMode="auto">
              <a:xfrm flipH="1">
                <a:off x="5427056" y="914400"/>
                <a:ext cx="3582832" cy="2998925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449605" y="3830583"/>
                <a:ext cx="3448447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Large bumps impact against the edge of the acetabulum → labral contusion </a:t>
                </a:r>
                <a:endParaRPr lang="en-US" sz="3200" b="1" dirty="0"/>
              </a:p>
            </p:txBody>
          </p:sp>
        </p:grpSp>
        <p:sp>
          <p:nvSpPr>
            <p:cNvPr id="11" name="Down Arrow 10"/>
            <p:cNvSpPr/>
            <p:nvPr/>
          </p:nvSpPr>
          <p:spPr bwMode="auto">
            <a:xfrm rot="773263">
              <a:off x="7366524" y="1010978"/>
              <a:ext cx="341008" cy="498744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" name="Freeform 6"/>
          <p:cNvSpPr/>
          <p:nvPr/>
        </p:nvSpPr>
        <p:spPr bwMode="auto">
          <a:xfrm>
            <a:off x="1792224" y="2130552"/>
            <a:ext cx="950976" cy="292608"/>
          </a:xfrm>
          <a:custGeom>
            <a:avLst/>
            <a:gdLst>
              <a:gd name="connsiteX0" fmla="*/ 0 w 950976"/>
              <a:gd name="connsiteY0" fmla="*/ 237744 h 292608"/>
              <a:gd name="connsiteX1" fmla="*/ 36576 w 950976"/>
              <a:gd name="connsiteY1" fmla="*/ 192024 h 292608"/>
              <a:gd name="connsiteX2" fmla="*/ 91440 w 950976"/>
              <a:gd name="connsiteY2" fmla="*/ 164592 h 292608"/>
              <a:gd name="connsiteX3" fmla="*/ 118872 w 950976"/>
              <a:gd name="connsiteY3" fmla="*/ 146304 h 292608"/>
              <a:gd name="connsiteX4" fmla="*/ 155448 w 950976"/>
              <a:gd name="connsiteY4" fmla="*/ 118872 h 292608"/>
              <a:gd name="connsiteX5" fmla="*/ 182880 w 950976"/>
              <a:gd name="connsiteY5" fmla="*/ 91440 h 292608"/>
              <a:gd name="connsiteX6" fmla="*/ 219456 w 950976"/>
              <a:gd name="connsiteY6" fmla="*/ 73152 h 292608"/>
              <a:gd name="connsiteX7" fmla="*/ 246888 w 950976"/>
              <a:gd name="connsiteY7" fmla="*/ 54864 h 292608"/>
              <a:gd name="connsiteX8" fmla="*/ 274320 w 950976"/>
              <a:gd name="connsiteY8" fmla="*/ 45720 h 292608"/>
              <a:gd name="connsiteX9" fmla="*/ 356616 w 950976"/>
              <a:gd name="connsiteY9" fmla="*/ 18288 h 292608"/>
              <a:gd name="connsiteX10" fmla="*/ 429768 w 950976"/>
              <a:gd name="connsiteY10" fmla="*/ 0 h 292608"/>
              <a:gd name="connsiteX11" fmla="*/ 521208 w 950976"/>
              <a:gd name="connsiteY11" fmla="*/ 18288 h 292608"/>
              <a:gd name="connsiteX12" fmla="*/ 548640 w 950976"/>
              <a:gd name="connsiteY12" fmla="*/ 36576 h 292608"/>
              <a:gd name="connsiteX13" fmla="*/ 603504 w 950976"/>
              <a:gd name="connsiteY13" fmla="*/ 54864 h 292608"/>
              <a:gd name="connsiteX14" fmla="*/ 667512 w 950976"/>
              <a:gd name="connsiteY14" fmla="*/ 73152 h 292608"/>
              <a:gd name="connsiteX15" fmla="*/ 694944 w 950976"/>
              <a:gd name="connsiteY15" fmla="*/ 82296 h 292608"/>
              <a:gd name="connsiteX16" fmla="*/ 731520 w 950976"/>
              <a:gd name="connsiteY16" fmla="*/ 91440 h 292608"/>
              <a:gd name="connsiteX17" fmla="*/ 795528 w 950976"/>
              <a:gd name="connsiteY17" fmla="*/ 118872 h 292608"/>
              <a:gd name="connsiteX18" fmla="*/ 850392 w 950976"/>
              <a:gd name="connsiteY18" fmla="*/ 155448 h 292608"/>
              <a:gd name="connsiteX19" fmla="*/ 877824 w 950976"/>
              <a:gd name="connsiteY19" fmla="*/ 173736 h 292608"/>
              <a:gd name="connsiteX20" fmla="*/ 896112 w 950976"/>
              <a:gd name="connsiteY20" fmla="*/ 201168 h 292608"/>
              <a:gd name="connsiteX21" fmla="*/ 905256 w 950976"/>
              <a:gd name="connsiteY21" fmla="*/ 228600 h 292608"/>
              <a:gd name="connsiteX22" fmla="*/ 932688 w 950976"/>
              <a:gd name="connsiteY22" fmla="*/ 246888 h 292608"/>
              <a:gd name="connsiteX23" fmla="*/ 950976 w 950976"/>
              <a:gd name="connsiteY23" fmla="*/ 292608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0976" h="292608">
                <a:moveTo>
                  <a:pt x="0" y="237744"/>
                </a:moveTo>
                <a:cubicBezTo>
                  <a:pt x="12192" y="222504"/>
                  <a:pt x="22776" y="205824"/>
                  <a:pt x="36576" y="192024"/>
                </a:cubicBezTo>
                <a:cubicBezTo>
                  <a:pt x="62781" y="165819"/>
                  <a:pt x="61692" y="179466"/>
                  <a:pt x="91440" y="164592"/>
                </a:cubicBezTo>
                <a:cubicBezTo>
                  <a:pt x="101270" y="159677"/>
                  <a:pt x="109929" y="152692"/>
                  <a:pt x="118872" y="146304"/>
                </a:cubicBezTo>
                <a:cubicBezTo>
                  <a:pt x="131273" y="137446"/>
                  <a:pt x="143877" y="128790"/>
                  <a:pt x="155448" y="118872"/>
                </a:cubicBezTo>
                <a:cubicBezTo>
                  <a:pt x="165266" y="110456"/>
                  <a:pt x="172357" y="98956"/>
                  <a:pt x="182880" y="91440"/>
                </a:cubicBezTo>
                <a:cubicBezTo>
                  <a:pt x="193972" y="83517"/>
                  <a:pt x="207621" y="79915"/>
                  <a:pt x="219456" y="73152"/>
                </a:cubicBezTo>
                <a:cubicBezTo>
                  <a:pt x="228998" y="67700"/>
                  <a:pt x="237058" y="59779"/>
                  <a:pt x="246888" y="54864"/>
                </a:cubicBezTo>
                <a:cubicBezTo>
                  <a:pt x="255509" y="50553"/>
                  <a:pt x="265699" y="50031"/>
                  <a:pt x="274320" y="45720"/>
                </a:cubicBezTo>
                <a:cubicBezTo>
                  <a:pt x="348670" y="8545"/>
                  <a:pt x="237783" y="43752"/>
                  <a:pt x="356616" y="18288"/>
                </a:cubicBezTo>
                <a:cubicBezTo>
                  <a:pt x="381193" y="13022"/>
                  <a:pt x="429768" y="0"/>
                  <a:pt x="429768" y="0"/>
                </a:cubicBezTo>
                <a:cubicBezTo>
                  <a:pt x="453357" y="3370"/>
                  <a:pt x="495673" y="5520"/>
                  <a:pt x="521208" y="18288"/>
                </a:cubicBezTo>
                <a:cubicBezTo>
                  <a:pt x="531038" y="23203"/>
                  <a:pt x="538597" y="32113"/>
                  <a:pt x="548640" y="36576"/>
                </a:cubicBezTo>
                <a:cubicBezTo>
                  <a:pt x="566256" y="44405"/>
                  <a:pt x="585216" y="48768"/>
                  <a:pt x="603504" y="54864"/>
                </a:cubicBezTo>
                <a:cubicBezTo>
                  <a:pt x="669277" y="76788"/>
                  <a:pt x="587140" y="50189"/>
                  <a:pt x="667512" y="73152"/>
                </a:cubicBezTo>
                <a:cubicBezTo>
                  <a:pt x="676780" y="75800"/>
                  <a:pt x="685676" y="79648"/>
                  <a:pt x="694944" y="82296"/>
                </a:cubicBezTo>
                <a:cubicBezTo>
                  <a:pt x="707028" y="85748"/>
                  <a:pt x="719436" y="87988"/>
                  <a:pt x="731520" y="91440"/>
                </a:cubicBezTo>
                <a:cubicBezTo>
                  <a:pt x="755599" y="98320"/>
                  <a:pt x="773361" y="105572"/>
                  <a:pt x="795528" y="118872"/>
                </a:cubicBezTo>
                <a:cubicBezTo>
                  <a:pt x="814375" y="130180"/>
                  <a:pt x="832104" y="143256"/>
                  <a:pt x="850392" y="155448"/>
                </a:cubicBezTo>
                <a:lnTo>
                  <a:pt x="877824" y="173736"/>
                </a:lnTo>
                <a:cubicBezTo>
                  <a:pt x="883920" y="182880"/>
                  <a:pt x="891197" y="191338"/>
                  <a:pt x="896112" y="201168"/>
                </a:cubicBezTo>
                <a:cubicBezTo>
                  <a:pt x="900423" y="209789"/>
                  <a:pt x="899235" y="221074"/>
                  <a:pt x="905256" y="228600"/>
                </a:cubicBezTo>
                <a:cubicBezTo>
                  <a:pt x="912121" y="237182"/>
                  <a:pt x="923544" y="240792"/>
                  <a:pt x="932688" y="246888"/>
                </a:cubicBezTo>
                <a:cubicBezTo>
                  <a:pt x="943987" y="280786"/>
                  <a:pt x="937521" y="265699"/>
                  <a:pt x="950976" y="292608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0" y="3098800"/>
            <a:ext cx="91440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Stable Slips: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Able to walk –</a:t>
            </a:r>
            <a: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from minimal findings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&amp;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pre-slip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 on x-ray to pronounced limp of the chronically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slipped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hip w/ severe deformity</a:t>
            </a:r>
            <a:endParaRPr lang="en-US" sz="2800" dirty="0">
              <a:effectLst/>
            </a:endParaRP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-76200" y="476885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Unstable Slips: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Inability to walk-</a:t>
            </a:r>
            <a: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hip “gave way”;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hip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exam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very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uncomfortable; 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acute displacement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epiphysis</a:t>
            </a:r>
          </a:p>
        </p:txBody>
      </p:sp>
      <p:sp>
        <p:nvSpPr>
          <p:cNvPr id="334856" name="Rectangle 8"/>
          <p:cNvSpPr>
            <a:spLocks noChangeArrowheads="1"/>
          </p:cNvSpPr>
          <p:nvPr/>
        </p:nvSpPr>
        <p:spPr bwMode="auto">
          <a:xfrm>
            <a:off x="-4482" y="1862138"/>
            <a:ext cx="91440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What is a Stable/Unstable </a:t>
            </a: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Slip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334861" name="Text Box 13"/>
          <p:cNvSpPr txBox="1">
            <a:spLocks noChangeArrowheads="1"/>
          </p:cNvSpPr>
          <p:nvPr/>
        </p:nvSpPr>
        <p:spPr bwMode="auto">
          <a:xfrm>
            <a:off x="-4482" y="381000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SCFE Classification 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(Duration/Severity/Stability)</a:t>
            </a:r>
          </a:p>
        </p:txBody>
      </p:sp>
      <p:sp>
        <p:nvSpPr>
          <p:cNvPr id="334862" name="Oval 14"/>
          <p:cNvSpPr>
            <a:spLocks noChangeArrowheads="1"/>
          </p:cNvSpPr>
          <p:nvPr/>
        </p:nvSpPr>
        <p:spPr bwMode="auto">
          <a:xfrm>
            <a:off x="5486400" y="990600"/>
            <a:ext cx="1966913" cy="914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/>
      <p:bldP spid="3348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357187" y="5027474"/>
            <a:ext cx="42910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Pt walks into office for exam &amp; is limping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physeal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stable slip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35877" name="Group 5"/>
          <p:cNvGrpSpPr>
            <a:grpSpLocks/>
          </p:cNvGrpSpPr>
          <p:nvPr/>
        </p:nvGrpSpPr>
        <p:grpSpPr bwMode="auto">
          <a:xfrm>
            <a:off x="4929188" y="152400"/>
            <a:ext cx="4291013" cy="6651626"/>
            <a:chOff x="3120" y="96"/>
            <a:chExt cx="2703" cy="4190"/>
          </a:xfrm>
        </p:grpSpPr>
        <p:pic>
          <p:nvPicPr>
            <p:cNvPr id="10250" name="Picture 6" descr="L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02" b="33210"/>
            <a:stretch/>
          </p:blipFill>
          <p:spPr bwMode="auto">
            <a:xfrm>
              <a:off x="3413" y="96"/>
              <a:ext cx="2122" cy="274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5879" name="Text Box 7"/>
            <p:cNvSpPr txBox="1">
              <a:spLocks noChangeArrowheads="1"/>
            </p:cNvSpPr>
            <p:nvPr/>
          </p:nvSpPr>
          <p:spPr bwMode="auto">
            <a:xfrm>
              <a:off x="3120" y="2832"/>
              <a:ext cx="2703" cy="1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“Tripped” – now </a:t>
              </a:r>
              <a:r>
                <a:rPr lang="en-US" sz="36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unable to </a:t>
              </a:r>
              <a:r>
                <a:rPr lang="en-US" sz="3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walk even w/ crutches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– </a:t>
              </a:r>
              <a:r>
                <a:rPr lang="en-US" sz="3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physeal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unstable 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slip </a:t>
              </a:r>
            </a:p>
          </p:txBody>
        </p:sp>
      </p:grpSp>
      <p:pic>
        <p:nvPicPr>
          <p:cNvPr id="12" name="Picture 11" descr="L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0" b="20812"/>
          <a:stretch/>
        </p:blipFill>
        <p:spPr bwMode="auto">
          <a:xfrm>
            <a:off x="76200" y="152400"/>
            <a:ext cx="4913376" cy="4724400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dist="107763" dir="2700000" algn="ctr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8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STLNAS1\public\Media Resources\Medical Staff\PLS\Pelvis\SCFE\Book Figures &amp; Drawings\SCFE Fig 3 Acta Sc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53330" r="12438"/>
          <a:stretch/>
        </p:blipFill>
        <p:spPr bwMode="auto">
          <a:xfrm flipH="1">
            <a:off x="5105399" y="3048000"/>
            <a:ext cx="3886200" cy="2652982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 bwMode="auto">
          <a:xfrm rot="311863">
            <a:off x="7335219" y="3211663"/>
            <a:ext cx="269286" cy="45417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828800"/>
            <a:ext cx="4953000" cy="4953000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1895856" y="3159057"/>
            <a:ext cx="2069068" cy="2510486"/>
          </a:xfrm>
          <a:custGeom>
            <a:avLst/>
            <a:gdLst>
              <a:gd name="connsiteX0" fmla="*/ 130 w 2069068"/>
              <a:gd name="connsiteY0" fmla="*/ 286947 h 2510486"/>
              <a:gd name="connsiteX1" fmla="*/ 268144 w 2069068"/>
              <a:gd name="connsiteY1" fmla="*/ 97760 h 2510486"/>
              <a:gd name="connsiteX2" fmla="*/ 709578 w 2069068"/>
              <a:gd name="connsiteY2" fmla="*/ 3167 h 2510486"/>
              <a:gd name="connsiteX3" fmla="*/ 1560916 w 2069068"/>
              <a:gd name="connsiteY3" fmla="*/ 208119 h 2510486"/>
              <a:gd name="connsiteX4" fmla="*/ 2002351 w 2069068"/>
              <a:gd name="connsiteY4" fmla="*/ 775678 h 2510486"/>
              <a:gd name="connsiteX5" fmla="*/ 2018116 w 2069068"/>
              <a:gd name="connsiteY5" fmla="*/ 1674312 h 2510486"/>
              <a:gd name="connsiteX6" fmla="*/ 1529385 w 2069068"/>
              <a:gd name="connsiteY6" fmla="*/ 2367995 h 2510486"/>
              <a:gd name="connsiteX7" fmla="*/ 961827 w 2069068"/>
              <a:gd name="connsiteY7" fmla="*/ 2462588 h 2510486"/>
              <a:gd name="connsiteX8" fmla="*/ 1119482 w 2069068"/>
              <a:gd name="connsiteY8" fmla="*/ 1784671 h 2510486"/>
              <a:gd name="connsiteX9" fmla="*/ 851468 w 2069068"/>
              <a:gd name="connsiteY9" fmla="*/ 1185581 h 2510486"/>
              <a:gd name="connsiteX10" fmla="*/ 299675 w 2069068"/>
              <a:gd name="connsiteY10" fmla="*/ 602257 h 2510486"/>
              <a:gd name="connsiteX11" fmla="*/ 130 w 2069068"/>
              <a:gd name="connsiteY11" fmla="*/ 286947 h 25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068" h="2510486">
                <a:moveTo>
                  <a:pt x="130" y="286947"/>
                </a:moveTo>
                <a:cubicBezTo>
                  <a:pt x="-5125" y="202864"/>
                  <a:pt x="149903" y="145057"/>
                  <a:pt x="268144" y="97760"/>
                </a:cubicBezTo>
                <a:cubicBezTo>
                  <a:pt x="386385" y="50463"/>
                  <a:pt x="494116" y="-15226"/>
                  <a:pt x="709578" y="3167"/>
                </a:cubicBezTo>
                <a:cubicBezTo>
                  <a:pt x="925040" y="21560"/>
                  <a:pt x="1345454" y="79367"/>
                  <a:pt x="1560916" y="208119"/>
                </a:cubicBezTo>
                <a:cubicBezTo>
                  <a:pt x="1776378" y="336871"/>
                  <a:pt x="1926151" y="531313"/>
                  <a:pt x="2002351" y="775678"/>
                </a:cubicBezTo>
                <a:cubicBezTo>
                  <a:pt x="2078551" y="1020044"/>
                  <a:pt x="2096944" y="1408926"/>
                  <a:pt x="2018116" y="1674312"/>
                </a:cubicBezTo>
                <a:cubicBezTo>
                  <a:pt x="1939288" y="1939698"/>
                  <a:pt x="1705433" y="2236616"/>
                  <a:pt x="1529385" y="2367995"/>
                </a:cubicBezTo>
                <a:cubicBezTo>
                  <a:pt x="1353337" y="2499374"/>
                  <a:pt x="1030144" y="2559809"/>
                  <a:pt x="961827" y="2462588"/>
                </a:cubicBezTo>
                <a:cubicBezTo>
                  <a:pt x="893510" y="2365367"/>
                  <a:pt x="1137875" y="1997506"/>
                  <a:pt x="1119482" y="1784671"/>
                </a:cubicBezTo>
                <a:cubicBezTo>
                  <a:pt x="1101089" y="1571836"/>
                  <a:pt x="988103" y="1382650"/>
                  <a:pt x="851468" y="1185581"/>
                </a:cubicBezTo>
                <a:cubicBezTo>
                  <a:pt x="714834" y="988512"/>
                  <a:pt x="444192" y="749402"/>
                  <a:pt x="299675" y="602257"/>
                </a:cubicBezTo>
                <a:cubicBezTo>
                  <a:pt x="155158" y="455112"/>
                  <a:pt x="5385" y="371030"/>
                  <a:pt x="130" y="286947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9572919">
            <a:off x="922415" y="2793149"/>
            <a:ext cx="457008" cy="67421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599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an active patient, w/ a stable but impinged hip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become so painful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refuses to walk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-394716" y="1828800"/>
            <a:ext cx="2871216" cy="5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Stable slip</a:t>
            </a:r>
            <a:endParaRPr lang="en-US" sz="3200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188720" y="3401568"/>
            <a:ext cx="667512" cy="548640"/>
          </a:xfrm>
          <a:custGeom>
            <a:avLst/>
            <a:gdLst>
              <a:gd name="connsiteX0" fmla="*/ 667512 w 667512"/>
              <a:gd name="connsiteY0" fmla="*/ 100584 h 548640"/>
              <a:gd name="connsiteX1" fmla="*/ 621792 w 667512"/>
              <a:gd name="connsiteY1" fmla="*/ 82296 h 548640"/>
              <a:gd name="connsiteX2" fmla="*/ 539496 w 667512"/>
              <a:gd name="connsiteY2" fmla="*/ 45720 h 548640"/>
              <a:gd name="connsiteX3" fmla="*/ 429768 w 667512"/>
              <a:gd name="connsiteY3" fmla="*/ 18288 h 548640"/>
              <a:gd name="connsiteX4" fmla="*/ 402336 w 667512"/>
              <a:gd name="connsiteY4" fmla="*/ 0 h 548640"/>
              <a:gd name="connsiteX5" fmla="*/ 292608 w 667512"/>
              <a:gd name="connsiteY5" fmla="*/ 9144 h 548640"/>
              <a:gd name="connsiteX6" fmla="*/ 265176 w 667512"/>
              <a:gd name="connsiteY6" fmla="*/ 18288 h 548640"/>
              <a:gd name="connsiteX7" fmla="*/ 237744 w 667512"/>
              <a:gd name="connsiteY7" fmla="*/ 73152 h 548640"/>
              <a:gd name="connsiteX8" fmla="*/ 201168 w 667512"/>
              <a:gd name="connsiteY8" fmla="*/ 128016 h 548640"/>
              <a:gd name="connsiteX9" fmla="*/ 182880 w 667512"/>
              <a:gd name="connsiteY9" fmla="*/ 155448 h 548640"/>
              <a:gd name="connsiteX10" fmla="*/ 146304 w 667512"/>
              <a:gd name="connsiteY10" fmla="*/ 265176 h 548640"/>
              <a:gd name="connsiteX11" fmla="*/ 137160 w 667512"/>
              <a:gd name="connsiteY11" fmla="*/ 292608 h 548640"/>
              <a:gd name="connsiteX12" fmla="*/ 109728 w 667512"/>
              <a:gd name="connsiteY12" fmla="*/ 347472 h 548640"/>
              <a:gd name="connsiteX13" fmla="*/ 91440 w 667512"/>
              <a:gd name="connsiteY13" fmla="*/ 374904 h 548640"/>
              <a:gd name="connsiteX14" fmla="*/ 73152 w 667512"/>
              <a:gd name="connsiteY14" fmla="*/ 429768 h 548640"/>
              <a:gd name="connsiteX15" fmla="*/ 64008 w 667512"/>
              <a:gd name="connsiteY15" fmla="*/ 457200 h 548640"/>
              <a:gd name="connsiteX16" fmla="*/ 27432 w 667512"/>
              <a:gd name="connsiteY16" fmla="*/ 512064 h 548640"/>
              <a:gd name="connsiteX17" fmla="*/ 0 w 667512"/>
              <a:gd name="connsiteY17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7512" h="548640">
                <a:moveTo>
                  <a:pt x="667512" y="100584"/>
                </a:moveTo>
                <a:cubicBezTo>
                  <a:pt x="652272" y="94488"/>
                  <a:pt x="636473" y="89637"/>
                  <a:pt x="621792" y="82296"/>
                </a:cubicBezTo>
                <a:cubicBezTo>
                  <a:pt x="575195" y="58997"/>
                  <a:pt x="610268" y="57515"/>
                  <a:pt x="539496" y="45720"/>
                </a:cubicBezTo>
                <a:cubicBezTo>
                  <a:pt x="512072" y="41149"/>
                  <a:pt x="453919" y="34389"/>
                  <a:pt x="429768" y="18288"/>
                </a:cubicBezTo>
                <a:lnTo>
                  <a:pt x="402336" y="0"/>
                </a:lnTo>
                <a:cubicBezTo>
                  <a:pt x="365760" y="3048"/>
                  <a:pt x="328989" y="4293"/>
                  <a:pt x="292608" y="9144"/>
                </a:cubicBezTo>
                <a:cubicBezTo>
                  <a:pt x="283054" y="10418"/>
                  <a:pt x="272702" y="12267"/>
                  <a:pt x="265176" y="18288"/>
                </a:cubicBezTo>
                <a:cubicBezTo>
                  <a:pt x="240820" y="37773"/>
                  <a:pt x="250996" y="49298"/>
                  <a:pt x="237744" y="73152"/>
                </a:cubicBezTo>
                <a:cubicBezTo>
                  <a:pt x="227070" y="92365"/>
                  <a:pt x="213360" y="109728"/>
                  <a:pt x="201168" y="128016"/>
                </a:cubicBezTo>
                <a:cubicBezTo>
                  <a:pt x="195072" y="137160"/>
                  <a:pt x="186355" y="145022"/>
                  <a:pt x="182880" y="155448"/>
                </a:cubicBezTo>
                <a:lnTo>
                  <a:pt x="146304" y="265176"/>
                </a:lnTo>
                <a:cubicBezTo>
                  <a:pt x="143256" y="274320"/>
                  <a:pt x="142507" y="284588"/>
                  <a:pt x="137160" y="292608"/>
                </a:cubicBezTo>
                <a:cubicBezTo>
                  <a:pt x="84749" y="371224"/>
                  <a:pt x="147586" y="271756"/>
                  <a:pt x="109728" y="347472"/>
                </a:cubicBezTo>
                <a:cubicBezTo>
                  <a:pt x="104813" y="357302"/>
                  <a:pt x="95903" y="364861"/>
                  <a:pt x="91440" y="374904"/>
                </a:cubicBezTo>
                <a:cubicBezTo>
                  <a:pt x="83611" y="392520"/>
                  <a:pt x="79248" y="411480"/>
                  <a:pt x="73152" y="429768"/>
                </a:cubicBezTo>
                <a:cubicBezTo>
                  <a:pt x="70104" y="438912"/>
                  <a:pt x="69355" y="449180"/>
                  <a:pt x="64008" y="457200"/>
                </a:cubicBezTo>
                <a:lnTo>
                  <a:pt x="27432" y="512064"/>
                </a:lnTo>
                <a:cubicBezTo>
                  <a:pt x="6753" y="543083"/>
                  <a:pt x="16915" y="531725"/>
                  <a:pt x="0" y="54864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38946" r="4958" b="7167"/>
          <a:stretch/>
        </p:blipFill>
        <p:spPr>
          <a:xfrm>
            <a:off x="1154233" y="3738860"/>
            <a:ext cx="6846322" cy="2966740"/>
          </a:xfrm>
          <a:prstGeom prst="rect">
            <a:avLst/>
          </a:prstGeom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</p:spPr>
      </p:pic>
      <p:pic>
        <p:nvPicPr>
          <p:cNvPr id="2051" name="Picture 3" descr="\\STLNAS1\public\Media Resources\Medical Staff\PLS\Pelvis\SCFE\Schmucker, Victor\10-26-11 AP pelvi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4233" y="576504"/>
            <a:ext cx="6846322" cy="298016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796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Case Example:  11+6 , </a:t>
            </a:r>
            <a:r>
              <a:rPr lang="en-US" sz="3600" b="1" dirty="0" err="1" smtClean="0"/>
              <a:t>bilat</a:t>
            </a:r>
            <a:r>
              <a:rPr lang="en-US" sz="3600" b="1" dirty="0" smtClean="0"/>
              <a:t> hip pain</a:t>
            </a:r>
            <a:endParaRPr lang="en-US" sz="36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-610" y="1320225"/>
            <a:ext cx="9144610" cy="5385375"/>
            <a:chOff x="49708" y="1320225"/>
            <a:chExt cx="9144610" cy="5385375"/>
          </a:xfrm>
        </p:grpSpPr>
        <p:pic>
          <p:nvPicPr>
            <p:cNvPr id="5" name="Picture 2" descr="\\STLNAS1\public\Media Resources\Medical Staff\PLS\Pelvis\SCFE\Schmucker, Victor\10-25-12 AP Pelvis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708" y="1905000"/>
              <a:ext cx="4685921" cy="4800600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9708" y="1320225"/>
              <a:ext cx="9144610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On f/u 9mos post stabilization, recurrent pain L hip</a:t>
              </a:r>
              <a:endParaRPr lang="en-US" sz="32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708" y="6172200"/>
              <a:ext cx="940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/>
                </a:rPr>
                <a:t>AP</a:t>
              </a:r>
              <a:endParaRPr lang="en-US" sz="2800" b="1" dirty="0">
                <a:effectLst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2349" y="1894820"/>
            <a:ext cx="9132771" cy="4800600"/>
            <a:chOff x="132667" y="1894820"/>
            <a:chExt cx="9132771" cy="4800600"/>
          </a:xfrm>
        </p:grpSpPr>
        <p:grpSp>
          <p:nvGrpSpPr>
            <p:cNvPr id="8" name="Group 7"/>
            <p:cNvGrpSpPr/>
            <p:nvPr/>
          </p:nvGrpSpPr>
          <p:grpSpPr>
            <a:xfrm>
              <a:off x="132667" y="1894820"/>
              <a:ext cx="9132771" cy="4800600"/>
              <a:chOff x="11229" y="1905000"/>
              <a:chExt cx="9132771" cy="48006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219302" y="1905000"/>
                <a:ext cx="4727864" cy="4800600"/>
                <a:chOff x="4219302" y="914400"/>
                <a:chExt cx="4727864" cy="4800600"/>
              </a:xfrm>
            </p:grpSpPr>
            <p:pic>
              <p:nvPicPr>
                <p:cNvPr id="11" name="Picture 3" descr="\\STLNAS1\public\Media Resources\Medical Staff\PLS\Pelvis\SCFE\Schmucker, Victor\10-25-12 L Frog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4219302" y="914400"/>
                  <a:ext cx="4727864" cy="4800600"/>
                </a:xfrm>
                <a:prstGeom prst="rect">
                  <a:avLst/>
                </a:prstGeom>
                <a:noFill/>
                <a:ln w="25400">
                  <a:solidFill>
                    <a:srgbClr val="292929"/>
                  </a:solidFill>
                </a:ln>
                <a:effectLst>
                  <a:outerShdw dist="76200" dir="2700000" algn="tl" rotWithShape="0">
                    <a:srgbClr val="29292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Down Arrow 11"/>
                <p:cNvSpPr/>
                <p:nvPr/>
              </p:nvSpPr>
              <p:spPr bwMode="auto">
                <a:xfrm rot="2403508">
                  <a:off x="7317350" y="1804836"/>
                  <a:ext cx="987403" cy="902563"/>
                </a:xfrm>
                <a:prstGeom prst="downArrow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1229" y="5943600"/>
                <a:ext cx="91327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To </a:t>
                </a:r>
                <a:r>
                  <a:rPr lang="en-US" sz="3200" b="1" dirty="0"/>
                  <a:t>t</a:t>
                </a:r>
                <a:r>
                  <a:rPr lang="en-US" sz="3200" b="1" dirty="0" smtClean="0"/>
                  <a:t>x or not?</a:t>
                </a:r>
                <a:endParaRPr lang="en-US" sz="3200" b="1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335411" y="5334000"/>
              <a:ext cx="1711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effectLst/>
                </a:rPr>
                <a:t>Frog </a:t>
              </a:r>
              <a:r>
                <a:rPr lang="en-US" sz="2800" b="1" dirty="0" err="1" smtClean="0">
                  <a:effectLst/>
                </a:rPr>
                <a:t>Lat</a:t>
              </a:r>
              <a:r>
                <a:rPr lang="en-US" sz="2800" b="1" dirty="0" smtClean="0">
                  <a:effectLst/>
                </a:rPr>
                <a:t> </a:t>
              </a:r>
              <a:endParaRPr lang="en-US" sz="2800" b="1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0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TLNAS1\public\Media Resources\Medical Staff\PLS\Pelvis\SCFE\Stultz, Nathan 1-13-97\10-20-11 Bialt Frog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b="15503"/>
          <a:stretch/>
        </p:blipFill>
        <p:spPr bwMode="auto">
          <a:xfrm>
            <a:off x="148750" y="1752600"/>
            <a:ext cx="4499450" cy="3581401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2244561" y="2550014"/>
            <a:ext cx="1511250" cy="1992922"/>
          </a:xfrm>
          <a:custGeom>
            <a:avLst/>
            <a:gdLst>
              <a:gd name="connsiteX0" fmla="*/ 10911 w 1726824"/>
              <a:gd name="connsiteY0" fmla="*/ 2012931 h 2271154"/>
              <a:gd name="connsiteX1" fmla="*/ 247394 w 1726824"/>
              <a:gd name="connsiteY1" fmla="*/ 2233648 h 2271154"/>
              <a:gd name="connsiteX2" fmla="*/ 956842 w 1726824"/>
              <a:gd name="connsiteY2" fmla="*/ 2186352 h 2271154"/>
              <a:gd name="connsiteX3" fmla="*/ 1682056 w 1726824"/>
              <a:gd name="connsiteY3" fmla="*/ 1429607 h 2271154"/>
              <a:gd name="connsiteX4" fmla="*/ 1650525 w 1726824"/>
              <a:gd name="connsiteY4" fmla="*/ 1492669 h 2271154"/>
              <a:gd name="connsiteX5" fmla="*/ 1666290 w 1726824"/>
              <a:gd name="connsiteY5" fmla="*/ 1067000 h 2271154"/>
              <a:gd name="connsiteX6" fmla="*/ 1666290 w 1726824"/>
              <a:gd name="connsiteY6" fmla="*/ 1082765 h 2271154"/>
              <a:gd name="connsiteX7" fmla="*/ 1461339 w 1726824"/>
              <a:gd name="connsiteY7" fmla="*/ 483676 h 2271154"/>
              <a:gd name="connsiteX8" fmla="*/ 736125 w 1726824"/>
              <a:gd name="connsiteY8" fmla="*/ 10710 h 2271154"/>
              <a:gd name="connsiteX9" fmla="*/ 341987 w 1726824"/>
              <a:gd name="connsiteY9" fmla="*/ 168365 h 2271154"/>
              <a:gd name="connsiteX10" fmla="*/ 468111 w 1726824"/>
              <a:gd name="connsiteY10" fmla="*/ 341786 h 2271154"/>
              <a:gd name="connsiteX11" fmla="*/ 625766 w 1726824"/>
              <a:gd name="connsiteY11" fmla="*/ 877814 h 2271154"/>
              <a:gd name="connsiteX12" fmla="*/ 546939 w 1726824"/>
              <a:gd name="connsiteY12" fmla="*/ 1445372 h 2271154"/>
              <a:gd name="connsiteX13" fmla="*/ 10911 w 1726824"/>
              <a:gd name="connsiteY13" fmla="*/ 2012931 h 22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6824" h="2271154">
                <a:moveTo>
                  <a:pt x="10911" y="2012931"/>
                </a:moveTo>
                <a:cubicBezTo>
                  <a:pt x="-39013" y="2144310"/>
                  <a:pt x="89739" y="2204745"/>
                  <a:pt x="247394" y="2233648"/>
                </a:cubicBezTo>
                <a:cubicBezTo>
                  <a:pt x="405049" y="2262552"/>
                  <a:pt x="717732" y="2320359"/>
                  <a:pt x="956842" y="2186352"/>
                </a:cubicBezTo>
                <a:cubicBezTo>
                  <a:pt x="1195952" y="2052345"/>
                  <a:pt x="1566442" y="1545221"/>
                  <a:pt x="1682056" y="1429607"/>
                </a:cubicBezTo>
                <a:cubicBezTo>
                  <a:pt x="1797670" y="1313993"/>
                  <a:pt x="1653153" y="1553103"/>
                  <a:pt x="1650525" y="1492669"/>
                </a:cubicBezTo>
                <a:cubicBezTo>
                  <a:pt x="1647897" y="1432235"/>
                  <a:pt x="1663663" y="1135317"/>
                  <a:pt x="1666290" y="1067000"/>
                </a:cubicBezTo>
                <a:cubicBezTo>
                  <a:pt x="1668917" y="998683"/>
                  <a:pt x="1700448" y="1179986"/>
                  <a:pt x="1666290" y="1082765"/>
                </a:cubicBezTo>
                <a:cubicBezTo>
                  <a:pt x="1632132" y="985544"/>
                  <a:pt x="1616366" y="662352"/>
                  <a:pt x="1461339" y="483676"/>
                </a:cubicBezTo>
                <a:cubicBezTo>
                  <a:pt x="1306312" y="305000"/>
                  <a:pt x="922684" y="63262"/>
                  <a:pt x="736125" y="10710"/>
                </a:cubicBezTo>
                <a:cubicBezTo>
                  <a:pt x="549566" y="-41842"/>
                  <a:pt x="386656" y="113186"/>
                  <a:pt x="341987" y="168365"/>
                </a:cubicBezTo>
                <a:cubicBezTo>
                  <a:pt x="297318" y="223544"/>
                  <a:pt x="420815" y="223545"/>
                  <a:pt x="468111" y="341786"/>
                </a:cubicBezTo>
                <a:cubicBezTo>
                  <a:pt x="515407" y="460027"/>
                  <a:pt x="612628" y="693883"/>
                  <a:pt x="625766" y="877814"/>
                </a:cubicBezTo>
                <a:cubicBezTo>
                  <a:pt x="638904" y="1061745"/>
                  <a:pt x="657297" y="1256186"/>
                  <a:pt x="546939" y="1445372"/>
                </a:cubicBezTo>
                <a:cubicBezTo>
                  <a:pt x="436581" y="1634558"/>
                  <a:pt x="60835" y="1881552"/>
                  <a:pt x="10911" y="2012931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pic>
        <p:nvPicPr>
          <p:cNvPr id="10" name="Picture 2" descr="P:\Media Resources\Medical Staff\PLS\Book Chapter_ Manuscripts\SCFE Algo manuscript\Figure 6 Nate Stultz\Edited\Figure 6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r="12237" b="15088"/>
          <a:stretch/>
        </p:blipFill>
        <p:spPr bwMode="auto">
          <a:xfrm>
            <a:off x="4800600" y="1752600"/>
            <a:ext cx="4238127" cy="3657600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4 months post stabilization w/ ER gait deformity flexion 60 w/ </a:t>
            </a:r>
            <a:r>
              <a:rPr lang="en-US" sz="4000" b="1" dirty="0" err="1" smtClean="0"/>
              <a:t>ext</a:t>
            </a:r>
            <a:r>
              <a:rPr lang="en-US" sz="4000" b="1" dirty="0" smtClean="0"/>
              <a:t> rot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5791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Your Tx?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921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1376" y="534120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Perry L. Schoenecker, M.D.,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98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No Conflicts, No Disclosures </a:t>
            </a:r>
            <a:endParaRPr lang="en-US" sz="4800" b="1" dirty="0"/>
          </a:p>
        </p:txBody>
      </p:sp>
      <p:pic>
        <p:nvPicPr>
          <p:cNvPr id="6" name="Picture 11" descr="L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0"/>
          <a:stretch/>
        </p:blipFill>
        <p:spPr bwMode="auto">
          <a:xfrm>
            <a:off x="1981200" y="2135376"/>
            <a:ext cx="2451920" cy="2977227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dist="107763" dir="2700000" algn="ctr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4780" y="2575109"/>
            <a:ext cx="2994185" cy="2099854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dist="107763" dir="2700000" algn="ctr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650" y="76200"/>
            <a:ext cx="866936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Slipped Capital Femoral Epiphysis</a:t>
            </a:r>
          </a:p>
          <a:p>
            <a:r>
              <a:rPr lang="en-US" sz="4000" b="1" dirty="0" smtClean="0"/>
              <a:t>Pathoanatomy/Classification/Residual </a:t>
            </a:r>
          </a:p>
          <a:p>
            <a:r>
              <a:rPr lang="en-US" sz="4000" b="1" dirty="0" smtClean="0"/>
              <a:t>Problems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050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800600" y="556848"/>
            <a:ext cx="4267200" cy="4910097"/>
            <a:chOff x="4800600" y="556848"/>
            <a:chExt cx="4267200" cy="4910097"/>
          </a:xfrm>
          <a:effectLst/>
        </p:grpSpPr>
        <p:grpSp>
          <p:nvGrpSpPr>
            <p:cNvPr id="8" name="Group 7"/>
            <p:cNvGrpSpPr/>
            <p:nvPr/>
          </p:nvGrpSpPr>
          <p:grpSpPr>
            <a:xfrm>
              <a:off x="4800600" y="556848"/>
              <a:ext cx="4267200" cy="4910097"/>
              <a:chOff x="4800600" y="556848"/>
              <a:chExt cx="4267200" cy="4910097"/>
            </a:xfrm>
          </p:grpSpPr>
          <p:pic>
            <p:nvPicPr>
              <p:cNvPr id="1030" name="Picture 6" descr="P:\Media Resources\Medical Staff\PLS\Pelvis\Surg dislocations\Salman, Adam\9-16-13 L hip frog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891" t="14084" r="32284" b="49725"/>
              <a:stretch/>
            </p:blipFill>
            <p:spPr bwMode="auto">
              <a:xfrm>
                <a:off x="4837688" y="653688"/>
                <a:ext cx="4230112" cy="4813257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800600" y="556848"/>
                <a:ext cx="4267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 b="1" dirty="0" smtClean="0"/>
                  <a:t>ER def &amp;   ROM L hip</a:t>
                </a:r>
                <a:endParaRPr lang="en-US" sz="3200" b="1" dirty="0"/>
              </a:p>
            </p:txBody>
          </p:sp>
        </p:grpSp>
        <p:sp>
          <p:nvSpPr>
            <p:cNvPr id="17" name="Down Arrow 16"/>
            <p:cNvSpPr/>
            <p:nvPr/>
          </p:nvSpPr>
          <p:spPr bwMode="auto">
            <a:xfrm>
              <a:off x="6582513" y="653687"/>
              <a:ext cx="238911" cy="461881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031" name="Picture 7" descr="P:\Media Resources\Medical Staff\PLS\Pelvis\Surg dislocations\Salman, Adam\9-16-13 AP Pelvis standin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56" t="37105" r="11850" b="33995"/>
          <a:stretch/>
        </p:blipFill>
        <p:spPr bwMode="auto">
          <a:xfrm>
            <a:off x="0" y="653687"/>
            <a:ext cx="4775985" cy="4813258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479" y="530472"/>
            <a:ext cx="3927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Post Slip </a:t>
            </a:r>
            <a:r>
              <a:rPr lang="en-US" sz="3200" b="1" dirty="0"/>
              <a:t>F</a:t>
            </a:r>
            <a:r>
              <a:rPr lang="en-US" sz="3200" b="1" dirty="0" smtClean="0"/>
              <a:t>ixation</a:t>
            </a:r>
            <a:endParaRPr lang="en-US" sz="3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97388" y="1703294"/>
            <a:ext cx="3086304" cy="3097306"/>
            <a:chOff x="5997388" y="1703294"/>
            <a:chExt cx="3086304" cy="3097306"/>
          </a:xfrm>
        </p:grpSpPr>
        <p:cxnSp>
          <p:nvCxnSpPr>
            <p:cNvPr id="7" name="Straight Connector 6"/>
            <p:cNvCxnSpPr>
              <a:endCxn id="2" idx="75"/>
            </p:cNvCxnSpPr>
            <p:nvPr/>
          </p:nvCxnSpPr>
          <p:spPr bwMode="auto">
            <a:xfrm flipH="1">
              <a:off x="7422776" y="1828800"/>
              <a:ext cx="107577" cy="2277035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oup 9"/>
            <p:cNvGrpSpPr/>
            <p:nvPr/>
          </p:nvGrpSpPr>
          <p:grpSpPr>
            <a:xfrm>
              <a:off x="5997388" y="1703294"/>
              <a:ext cx="3086304" cy="3097306"/>
              <a:chOff x="5997388" y="1703294"/>
              <a:chExt cx="3086304" cy="3097306"/>
            </a:xfrm>
          </p:grpSpPr>
          <p:sp>
            <p:nvSpPr>
              <p:cNvPr id="2" name="Freeform 1"/>
              <p:cNvSpPr/>
              <p:nvPr/>
            </p:nvSpPr>
            <p:spPr bwMode="auto">
              <a:xfrm>
                <a:off x="5997388" y="1703294"/>
                <a:ext cx="1532965" cy="2429435"/>
              </a:xfrm>
              <a:custGeom>
                <a:avLst/>
                <a:gdLst>
                  <a:gd name="connsiteX0" fmla="*/ 1532965 w 1532965"/>
                  <a:gd name="connsiteY0" fmla="*/ 107577 h 2429435"/>
                  <a:gd name="connsiteX1" fmla="*/ 1461247 w 1532965"/>
                  <a:gd name="connsiteY1" fmla="*/ 71718 h 2429435"/>
                  <a:gd name="connsiteX2" fmla="*/ 1425388 w 1532965"/>
                  <a:gd name="connsiteY2" fmla="*/ 53788 h 2429435"/>
                  <a:gd name="connsiteX3" fmla="*/ 1371600 w 1532965"/>
                  <a:gd name="connsiteY3" fmla="*/ 35859 h 2429435"/>
                  <a:gd name="connsiteX4" fmla="*/ 1344706 w 1532965"/>
                  <a:gd name="connsiteY4" fmla="*/ 17930 h 2429435"/>
                  <a:gd name="connsiteX5" fmla="*/ 1290918 w 1532965"/>
                  <a:gd name="connsiteY5" fmla="*/ 0 h 2429435"/>
                  <a:gd name="connsiteX6" fmla="*/ 1075765 w 1532965"/>
                  <a:gd name="connsiteY6" fmla="*/ 8965 h 2429435"/>
                  <a:gd name="connsiteX7" fmla="*/ 1048871 w 1532965"/>
                  <a:gd name="connsiteY7" fmla="*/ 26894 h 2429435"/>
                  <a:gd name="connsiteX8" fmla="*/ 995083 w 1532965"/>
                  <a:gd name="connsiteY8" fmla="*/ 44824 h 2429435"/>
                  <a:gd name="connsiteX9" fmla="*/ 968188 w 1532965"/>
                  <a:gd name="connsiteY9" fmla="*/ 53788 h 2429435"/>
                  <a:gd name="connsiteX10" fmla="*/ 878541 w 1532965"/>
                  <a:gd name="connsiteY10" fmla="*/ 80682 h 2429435"/>
                  <a:gd name="connsiteX11" fmla="*/ 851647 w 1532965"/>
                  <a:gd name="connsiteY11" fmla="*/ 89647 h 2429435"/>
                  <a:gd name="connsiteX12" fmla="*/ 806824 w 1532965"/>
                  <a:gd name="connsiteY12" fmla="*/ 98612 h 2429435"/>
                  <a:gd name="connsiteX13" fmla="*/ 753036 w 1532965"/>
                  <a:gd name="connsiteY13" fmla="*/ 116541 h 2429435"/>
                  <a:gd name="connsiteX14" fmla="*/ 717177 w 1532965"/>
                  <a:gd name="connsiteY14" fmla="*/ 125506 h 2429435"/>
                  <a:gd name="connsiteX15" fmla="*/ 636494 w 1532965"/>
                  <a:gd name="connsiteY15" fmla="*/ 161365 h 2429435"/>
                  <a:gd name="connsiteX16" fmla="*/ 609600 w 1532965"/>
                  <a:gd name="connsiteY16" fmla="*/ 170330 h 2429435"/>
                  <a:gd name="connsiteX17" fmla="*/ 582706 w 1532965"/>
                  <a:gd name="connsiteY17" fmla="*/ 197224 h 2429435"/>
                  <a:gd name="connsiteX18" fmla="*/ 555812 w 1532965"/>
                  <a:gd name="connsiteY18" fmla="*/ 206188 h 2429435"/>
                  <a:gd name="connsiteX19" fmla="*/ 519953 w 1532965"/>
                  <a:gd name="connsiteY19" fmla="*/ 242047 h 2429435"/>
                  <a:gd name="connsiteX20" fmla="*/ 466165 w 1532965"/>
                  <a:gd name="connsiteY20" fmla="*/ 277906 h 2429435"/>
                  <a:gd name="connsiteX21" fmla="*/ 439271 w 1532965"/>
                  <a:gd name="connsiteY21" fmla="*/ 295835 h 2429435"/>
                  <a:gd name="connsiteX22" fmla="*/ 421341 w 1532965"/>
                  <a:gd name="connsiteY22" fmla="*/ 313765 h 2429435"/>
                  <a:gd name="connsiteX23" fmla="*/ 394447 w 1532965"/>
                  <a:gd name="connsiteY23" fmla="*/ 331694 h 2429435"/>
                  <a:gd name="connsiteX24" fmla="*/ 358588 w 1532965"/>
                  <a:gd name="connsiteY24" fmla="*/ 367553 h 2429435"/>
                  <a:gd name="connsiteX25" fmla="*/ 286871 w 1532965"/>
                  <a:gd name="connsiteY25" fmla="*/ 430306 h 2429435"/>
                  <a:gd name="connsiteX26" fmla="*/ 233083 w 1532965"/>
                  <a:gd name="connsiteY26" fmla="*/ 502024 h 2429435"/>
                  <a:gd name="connsiteX27" fmla="*/ 188259 w 1532965"/>
                  <a:gd name="connsiteY27" fmla="*/ 582706 h 2429435"/>
                  <a:gd name="connsiteX28" fmla="*/ 152400 w 1532965"/>
                  <a:gd name="connsiteY28" fmla="*/ 627530 h 2429435"/>
                  <a:gd name="connsiteX29" fmla="*/ 116541 w 1532965"/>
                  <a:gd name="connsiteY29" fmla="*/ 708212 h 2429435"/>
                  <a:gd name="connsiteX30" fmla="*/ 80683 w 1532965"/>
                  <a:gd name="connsiteY30" fmla="*/ 788894 h 2429435"/>
                  <a:gd name="connsiteX31" fmla="*/ 71718 w 1532965"/>
                  <a:gd name="connsiteY31" fmla="*/ 824753 h 2429435"/>
                  <a:gd name="connsiteX32" fmla="*/ 53788 w 1532965"/>
                  <a:gd name="connsiteY32" fmla="*/ 878541 h 2429435"/>
                  <a:gd name="connsiteX33" fmla="*/ 44824 w 1532965"/>
                  <a:gd name="connsiteY33" fmla="*/ 905435 h 2429435"/>
                  <a:gd name="connsiteX34" fmla="*/ 35859 w 1532965"/>
                  <a:gd name="connsiteY34" fmla="*/ 932330 h 2429435"/>
                  <a:gd name="connsiteX35" fmla="*/ 26894 w 1532965"/>
                  <a:gd name="connsiteY35" fmla="*/ 968188 h 2429435"/>
                  <a:gd name="connsiteX36" fmla="*/ 17930 w 1532965"/>
                  <a:gd name="connsiteY36" fmla="*/ 1039906 h 2429435"/>
                  <a:gd name="connsiteX37" fmla="*/ 8965 w 1532965"/>
                  <a:gd name="connsiteY37" fmla="*/ 1066800 h 2429435"/>
                  <a:gd name="connsiteX38" fmla="*/ 0 w 1532965"/>
                  <a:gd name="connsiteY38" fmla="*/ 1102659 h 2429435"/>
                  <a:gd name="connsiteX39" fmla="*/ 8965 w 1532965"/>
                  <a:gd name="connsiteY39" fmla="*/ 1228165 h 2429435"/>
                  <a:gd name="connsiteX40" fmla="*/ 26894 w 1532965"/>
                  <a:gd name="connsiteY40" fmla="*/ 1290918 h 2429435"/>
                  <a:gd name="connsiteX41" fmla="*/ 35859 w 1532965"/>
                  <a:gd name="connsiteY41" fmla="*/ 1335741 h 2429435"/>
                  <a:gd name="connsiteX42" fmla="*/ 44824 w 1532965"/>
                  <a:gd name="connsiteY42" fmla="*/ 1389530 h 2429435"/>
                  <a:gd name="connsiteX43" fmla="*/ 53788 w 1532965"/>
                  <a:gd name="connsiteY43" fmla="*/ 1452282 h 2429435"/>
                  <a:gd name="connsiteX44" fmla="*/ 62753 w 1532965"/>
                  <a:gd name="connsiteY44" fmla="*/ 1479177 h 2429435"/>
                  <a:gd name="connsiteX45" fmla="*/ 71718 w 1532965"/>
                  <a:gd name="connsiteY45" fmla="*/ 1568824 h 2429435"/>
                  <a:gd name="connsiteX46" fmla="*/ 98612 w 1532965"/>
                  <a:gd name="connsiteY46" fmla="*/ 1622612 h 2429435"/>
                  <a:gd name="connsiteX47" fmla="*/ 116541 w 1532965"/>
                  <a:gd name="connsiteY47" fmla="*/ 1685365 h 2429435"/>
                  <a:gd name="connsiteX48" fmla="*/ 125506 w 1532965"/>
                  <a:gd name="connsiteY48" fmla="*/ 1712259 h 2429435"/>
                  <a:gd name="connsiteX49" fmla="*/ 152400 w 1532965"/>
                  <a:gd name="connsiteY49" fmla="*/ 1801906 h 2429435"/>
                  <a:gd name="connsiteX50" fmla="*/ 170330 w 1532965"/>
                  <a:gd name="connsiteY50" fmla="*/ 1819835 h 2429435"/>
                  <a:gd name="connsiteX51" fmla="*/ 206188 w 1532965"/>
                  <a:gd name="connsiteY51" fmla="*/ 1900518 h 2429435"/>
                  <a:gd name="connsiteX52" fmla="*/ 224118 w 1532965"/>
                  <a:gd name="connsiteY52" fmla="*/ 1918447 h 2429435"/>
                  <a:gd name="connsiteX53" fmla="*/ 251012 w 1532965"/>
                  <a:gd name="connsiteY53" fmla="*/ 1963271 h 2429435"/>
                  <a:gd name="connsiteX54" fmla="*/ 286871 w 1532965"/>
                  <a:gd name="connsiteY54" fmla="*/ 2008094 h 2429435"/>
                  <a:gd name="connsiteX55" fmla="*/ 313765 w 1532965"/>
                  <a:gd name="connsiteY55" fmla="*/ 2017059 h 2429435"/>
                  <a:gd name="connsiteX56" fmla="*/ 376518 w 1532965"/>
                  <a:gd name="connsiteY56" fmla="*/ 2079812 h 2429435"/>
                  <a:gd name="connsiteX57" fmla="*/ 403412 w 1532965"/>
                  <a:gd name="connsiteY57" fmla="*/ 2106706 h 2429435"/>
                  <a:gd name="connsiteX58" fmla="*/ 439271 w 1532965"/>
                  <a:gd name="connsiteY58" fmla="*/ 2160494 h 2429435"/>
                  <a:gd name="connsiteX59" fmla="*/ 475130 w 1532965"/>
                  <a:gd name="connsiteY59" fmla="*/ 2205318 h 2429435"/>
                  <a:gd name="connsiteX60" fmla="*/ 502024 w 1532965"/>
                  <a:gd name="connsiteY60" fmla="*/ 2214282 h 2429435"/>
                  <a:gd name="connsiteX61" fmla="*/ 555812 w 1532965"/>
                  <a:gd name="connsiteY61" fmla="*/ 2250141 h 2429435"/>
                  <a:gd name="connsiteX62" fmla="*/ 573741 w 1532965"/>
                  <a:gd name="connsiteY62" fmla="*/ 2268071 h 2429435"/>
                  <a:gd name="connsiteX63" fmla="*/ 600636 w 1532965"/>
                  <a:gd name="connsiteY63" fmla="*/ 2277035 h 2429435"/>
                  <a:gd name="connsiteX64" fmla="*/ 654424 w 1532965"/>
                  <a:gd name="connsiteY64" fmla="*/ 2303930 h 2429435"/>
                  <a:gd name="connsiteX65" fmla="*/ 681318 w 1532965"/>
                  <a:gd name="connsiteY65" fmla="*/ 2321859 h 2429435"/>
                  <a:gd name="connsiteX66" fmla="*/ 717177 w 1532965"/>
                  <a:gd name="connsiteY66" fmla="*/ 2330824 h 2429435"/>
                  <a:gd name="connsiteX67" fmla="*/ 770965 w 1532965"/>
                  <a:gd name="connsiteY67" fmla="*/ 2348753 h 2429435"/>
                  <a:gd name="connsiteX68" fmla="*/ 797859 w 1532965"/>
                  <a:gd name="connsiteY68" fmla="*/ 2357718 h 2429435"/>
                  <a:gd name="connsiteX69" fmla="*/ 824753 w 1532965"/>
                  <a:gd name="connsiteY69" fmla="*/ 2375647 h 2429435"/>
                  <a:gd name="connsiteX70" fmla="*/ 869577 w 1532965"/>
                  <a:gd name="connsiteY70" fmla="*/ 2384612 h 2429435"/>
                  <a:gd name="connsiteX71" fmla="*/ 905436 w 1532965"/>
                  <a:gd name="connsiteY71" fmla="*/ 2393577 h 2429435"/>
                  <a:gd name="connsiteX72" fmla="*/ 959224 w 1532965"/>
                  <a:gd name="connsiteY72" fmla="*/ 2411506 h 2429435"/>
                  <a:gd name="connsiteX73" fmla="*/ 1111624 w 1532965"/>
                  <a:gd name="connsiteY73" fmla="*/ 2429435 h 2429435"/>
                  <a:gd name="connsiteX74" fmla="*/ 1308847 w 1532965"/>
                  <a:gd name="connsiteY74" fmla="*/ 2420471 h 2429435"/>
                  <a:gd name="connsiteX75" fmla="*/ 1425388 w 1532965"/>
                  <a:gd name="connsiteY75" fmla="*/ 2402541 h 2429435"/>
                  <a:gd name="connsiteX76" fmla="*/ 1407459 w 1532965"/>
                  <a:gd name="connsiteY76" fmla="*/ 2348753 h 2429435"/>
                  <a:gd name="connsiteX77" fmla="*/ 1398494 w 1532965"/>
                  <a:gd name="connsiteY77" fmla="*/ 2321859 h 2429435"/>
                  <a:gd name="connsiteX78" fmla="*/ 1335741 w 1532965"/>
                  <a:gd name="connsiteY78" fmla="*/ 2268071 h 2429435"/>
                  <a:gd name="connsiteX79" fmla="*/ 1308847 w 1532965"/>
                  <a:gd name="connsiteY79" fmla="*/ 2241177 h 2429435"/>
                  <a:gd name="connsiteX80" fmla="*/ 1290918 w 1532965"/>
                  <a:gd name="connsiteY80" fmla="*/ 2214282 h 2429435"/>
                  <a:gd name="connsiteX81" fmla="*/ 1246094 w 1532965"/>
                  <a:gd name="connsiteY81" fmla="*/ 2178424 h 2429435"/>
                  <a:gd name="connsiteX82" fmla="*/ 1228165 w 1532965"/>
                  <a:gd name="connsiteY82" fmla="*/ 2160494 h 2429435"/>
                  <a:gd name="connsiteX83" fmla="*/ 1201271 w 1532965"/>
                  <a:gd name="connsiteY83" fmla="*/ 2106706 h 2429435"/>
                  <a:gd name="connsiteX84" fmla="*/ 1183341 w 1532965"/>
                  <a:gd name="connsiteY84" fmla="*/ 2052918 h 2429435"/>
                  <a:gd name="connsiteX85" fmla="*/ 1147483 w 1532965"/>
                  <a:gd name="connsiteY85" fmla="*/ 1999130 h 2429435"/>
                  <a:gd name="connsiteX86" fmla="*/ 1111624 w 1532965"/>
                  <a:gd name="connsiteY86" fmla="*/ 1891553 h 2429435"/>
                  <a:gd name="connsiteX87" fmla="*/ 1102659 w 1532965"/>
                  <a:gd name="connsiteY87" fmla="*/ 1864659 h 2429435"/>
                  <a:gd name="connsiteX88" fmla="*/ 1084730 w 1532965"/>
                  <a:gd name="connsiteY88" fmla="*/ 1837765 h 2429435"/>
                  <a:gd name="connsiteX89" fmla="*/ 1066800 w 1532965"/>
                  <a:gd name="connsiteY89" fmla="*/ 1766047 h 2429435"/>
                  <a:gd name="connsiteX90" fmla="*/ 1057836 w 1532965"/>
                  <a:gd name="connsiteY90" fmla="*/ 1739153 h 2429435"/>
                  <a:gd name="connsiteX91" fmla="*/ 1039906 w 1532965"/>
                  <a:gd name="connsiteY91" fmla="*/ 1658471 h 2429435"/>
                  <a:gd name="connsiteX92" fmla="*/ 1057836 w 1532965"/>
                  <a:gd name="connsiteY92" fmla="*/ 1057835 h 2429435"/>
                  <a:gd name="connsiteX93" fmla="*/ 1066800 w 1532965"/>
                  <a:gd name="connsiteY93" fmla="*/ 995082 h 2429435"/>
                  <a:gd name="connsiteX94" fmla="*/ 1075765 w 1532965"/>
                  <a:gd name="connsiteY94" fmla="*/ 968188 h 2429435"/>
                  <a:gd name="connsiteX95" fmla="*/ 1093694 w 1532965"/>
                  <a:gd name="connsiteY95" fmla="*/ 887506 h 2429435"/>
                  <a:gd name="connsiteX96" fmla="*/ 1102659 w 1532965"/>
                  <a:gd name="connsiteY96" fmla="*/ 824753 h 2429435"/>
                  <a:gd name="connsiteX97" fmla="*/ 1111624 w 1532965"/>
                  <a:gd name="connsiteY97" fmla="*/ 797859 h 2429435"/>
                  <a:gd name="connsiteX98" fmla="*/ 1129553 w 1532965"/>
                  <a:gd name="connsiteY98" fmla="*/ 735106 h 2429435"/>
                  <a:gd name="connsiteX99" fmla="*/ 1138518 w 1532965"/>
                  <a:gd name="connsiteY99" fmla="*/ 654424 h 2429435"/>
                  <a:gd name="connsiteX100" fmla="*/ 1156447 w 1532965"/>
                  <a:gd name="connsiteY100" fmla="*/ 573741 h 2429435"/>
                  <a:gd name="connsiteX101" fmla="*/ 1165412 w 1532965"/>
                  <a:gd name="connsiteY101" fmla="*/ 519953 h 2429435"/>
                  <a:gd name="connsiteX102" fmla="*/ 1183341 w 1532965"/>
                  <a:gd name="connsiteY102" fmla="*/ 466165 h 2429435"/>
                  <a:gd name="connsiteX103" fmla="*/ 1192306 w 1532965"/>
                  <a:gd name="connsiteY103" fmla="*/ 439271 h 2429435"/>
                  <a:gd name="connsiteX104" fmla="*/ 1237130 w 1532965"/>
                  <a:gd name="connsiteY104" fmla="*/ 394447 h 2429435"/>
                  <a:gd name="connsiteX105" fmla="*/ 1255059 w 1532965"/>
                  <a:gd name="connsiteY105" fmla="*/ 367553 h 2429435"/>
                  <a:gd name="connsiteX106" fmla="*/ 1264024 w 1532965"/>
                  <a:gd name="connsiteY106" fmla="*/ 340659 h 2429435"/>
                  <a:gd name="connsiteX107" fmla="*/ 1290918 w 1532965"/>
                  <a:gd name="connsiteY107" fmla="*/ 313765 h 2429435"/>
                  <a:gd name="connsiteX108" fmla="*/ 1308847 w 1532965"/>
                  <a:gd name="connsiteY108" fmla="*/ 286871 h 2429435"/>
                  <a:gd name="connsiteX109" fmla="*/ 1353671 w 1532965"/>
                  <a:gd name="connsiteY109" fmla="*/ 251012 h 2429435"/>
                  <a:gd name="connsiteX110" fmla="*/ 1380565 w 1532965"/>
                  <a:gd name="connsiteY110" fmla="*/ 242047 h 2429435"/>
                  <a:gd name="connsiteX111" fmla="*/ 1434353 w 1532965"/>
                  <a:gd name="connsiteY111" fmla="*/ 206188 h 2429435"/>
                  <a:gd name="connsiteX112" fmla="*/ 1461247 w 1532965"/>
                  <a:gd name="connsiteY112" fmla="*/ 188259 h 2429435"/>
                  <a:gd name="connsiteX113" fmla="*/ 1532965 w 1532965"/>
                  <a:gd name="connsiteY113" fmla="*/ 107577 h 2429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1532965" h="2429435">
                    <a:moveTo>
                      <a:pt x="1532965" y="107577"/>
                    </a:moveTo>
                    <a:cubicBezTo>
                      <a:pt x="1435547" y="49125"/>
                      <a:pt x="1528800" y="100669"/>
                      <a:pt x="1461247" y="71718"/>
                    </a:cubicBezTo>
                    <a:cubicBezTo>
                      <a:pt x="1448964" y="66454"/>
                      <a:pt x="1437796" y="58751"/>
                      <a:pt x="1425388" y="53788"/>
                    </a:cubicBezTo>
                    <a:cubicBezTo>
                      <a:pt x="1407841" y="46769"/>
                      <a:pt x="1387325" y="46342"/>
                      <a:pt x="1371600" y="35859"/>
                    </a:cubicBezTo>
                    <a:cubicBezTo>
                      <a:pt x="1362635" y="29883"/>
                      <a:pt x="1354552" y="22306"/>
                      <a:pt x="1344706" y="17930"/>
                    </a:cubicBezTo>
                    <a:cubicBezTo>
                      <a:pt x="1327436" y="10254"/>
                      <a:pt x="1290918" y="0"/>
                      <a:pt x="1290918" y="0"/>
                    </a:cubicBezTo>
                    <a:cubicBezTo>
                      <a:pt x="1219200" y="2988"/>
                      <a:pt x="1147106" y="1038"/>
                      <a:pt x="1075765" y="8965"/>
                    </a:cubicBezTo>
                    <a:cubicBezTo>
                      <a:pt x="1065057" y="10155"/>
                      <a:pt x="1058717" y="22518"/>
                      <a:pt x="1048871" y="26894"/>
                    </a:cubicBezTo>
                    <a:cubicBezTo>
                      <a:pt x="1031601" y="34570"/>
                      <a:pt x="1013012" y="38848"/>
                      <a:pt x="995083" y="44824"/>
                    </a:cubicBezTo>
                    <a:cubicBezTo>
                      <a:pt x="986118" y="47812"/>
                      <a:pt x="977356" y="51496"/>
                      <a:pt x="968188" y="53788"/>
                    </a:cubicBezTo>
                    <a:cubicBezTo>
                      <a:pt x="913999" y="67336"/>
                      <a:pt x="944012" y="58859"/>
                      <a:pt x="878541" y="80682"/>
                    </a:cubicBezTo>
                    <a:cubicBezTo>
                      <a:pt x="869576" y="83670"/>
                      <a:pt x="860913" y="87794"/>
                      <a:pt x="851647" y="89647"/>
                    </a:cubicBezTo>
                    <a:cubicBezTo>
                      <a:pt x="836706" y="92635"/>
                      <a:pt x="821524" y="94603"/>
                      <a:pt x="806824" y="98612"/>
                    </a:cubicBezTo>
                    <a:cubicBezTo>
                      <a:pt x="788591" y="103585"/>
                      <a:pt x="771371" y="111957"/>
                      <a:pt x="753036" y="116541"/>
                    </a:cubicBezTo>
                    <a:lnTo>
                      <a:pt x="717177" y="125506"/>
                    </a:lnTo>
                    <a:cubicBezTo>
                      <a:pt x="674557" y="153919"/>
                      <a:pt x="700505" y="140028"/>
                      <a:pt x="636494" y="161365"/>
                    </a:cubicBezTo>
                    <a:lnTo>
                      <a:pt x="609600" y="170330"/>
                    </a:lnTo>
                    <a:cubicBezTo>
                      <a:pt x="600635" y="179295"/>
                      <a:pt x="593255" y="190192"/>
                      <a:pt x="582706" y="197224"/>
                    </a:cubicBezTo>
                    <a:cubicBezTo>
                      <a:pt x="574843" y="202466"/>
                      <a:pt x="563501" y="200696"/>
                      <a:pt x="555812" y="206188"/>
                    </a:cubicBezTo>
                    <a:cubicBezTo>
                      <a:pt x="542057" y="216013"/>
                      <a:pt x="534018" y="232670"/>
                      <a:pt x="519953" y="242047"/>
                    </a:cubicBezTo>
                    <a:lnTo>
                      <a:pt x="466165" y="277906"/>
                    </a:lnTo>
                    <a:cubicBezTo>
                      <a:pt x="457200" y="283882"/>
                      <a:pt x="446889" y="288217"/>
                      <a:pt x="439271" y="295835"/>
                    </a:cubicBezTo>
                    <a:cubicBezTo>
                      <a:pt x="433294" y="301812"/>
                      <a:pt x="427941" y="308485"/>
                      <a:pt x="421341" y="313765"/>
                    </a:cubicBezTo>
                    <a:cubicBezTo>
                      <a:pt x="412928" y="320496"/>
                      <a:pt x="402627" y="324682"/>
                      <a:pt x="394447" y="331694"/>
                    </a:cubicBezTo>
                    <a:cubicBezTo>
                      <a:pt x="381612" y="342695"/>
                      <a:pt x="372653" y="358176"/>
                      <a:pt x="358588" y="367553"/>
                    </a:cubicBezTo>
                    <a:cubicBezTo>
                      <a:pt x="330155" y="386508"/>
                      <a:pt x="307850" y="398838"/>
                      <a:pt x="286871" y="430306"/>
                    </a:cubicBezTo>
                    <a:cubicBezTo>
                      <a:pt x="246324" y="491127"/>
                      <a:pt x="266249" y="468857"/>
                      <a:pt x="233083" y="502024"/>
                    </a:cubicBezTo>
                    <a:cubicBezTo>
                      <a:pt x="217303" y="549361"/>
                      <a:pt x="229360" y="521054"/>
                      <a:pt x="188259" y="582706"/>
                    </a:cubicBezTo>
                    <a:cubicBezTo>
                      <a:pt x="165640" y="616634"/>
                      <a:pt x="177949" y="601981"/>
                      <a:pt x="152400" y="627530"/>
                    </a:cubicBezTo>
                    <a:cubicBezTo>
                      <a:pt x="131064" y="691539"/>
                      <a:pt x="144955" y="665593"/>
                      <a:pt x="116541" y="708212"/>
                    </a:cubicBezTo>
                    <a:cubicBezTo>
                      <a:pt x="95205" y="772221"/>
                      <a:pt x="109095" y="746275"/>
                      <a:pt x="80683" y="788894"/>
                    </a:cubicBezTo>
                    <a:cubicBezTo>
                      <a:pt x="77695" y="800847"/>
                      <a:pt x="75258" y="812952"/>
                      <a:pt x="71718" y="824753"/>
                    </a:cubicBezTo>
                    <a:cubicBezTo>
                      <a:pt x="66287" y="842855"/>
                      <a:pt x="59764" y="860612"/>
                      <a:pt x="53788" y="878541"/>
                    </a:cubicBezTo>
                    <a:lnTo>
                      <a:pt x="44824" y="905435"/>
                    </a:lnTo>
                    <a:cubicBezTo>
                      <a:pt x="41836" y="914400"/>
                      <a:pt x="38151" y="923162"/>
                      <a:pt x="35859" y="932330"/>
                    </a:cubicBezTo>
                    <a:lnTo>
                      <a:pt x="26894" y="968188"/>
                    </a:lnTo>
                    <a:cubicBezTo>
                      <a:pt x="23906" y="992094"/>
                      <a:pt x="22240" y="1016203"/>
                      <a:pt x="17930" y="1039906"/>
                    </a:cubicBezTo>
                    <a:cubicBezTo>
                      <a:pt x="16240" y="1049203"/>
                      <a:pt x="11561" y="1057714"/>
                      <a:pt x="8965" y="1066800"/>
                    </a:cubicBezTo>
                    <a:cubicBezTo>
                      <a:pt x="5580" y="1078647"/>
                      <a:pt x="2988" y="1090706"/>
                      <a:pt x="0" y="1102659"/>
                    </a:cubicBezTo>
                    <a:cubicBezTo>
                      <a:pt x="2988" y="1144494"/>
                      <a:pt x="4333" y="1186480"/>
                      <a:pt x="8965" y="1228165"/>
                    </a:cubicBezTo>
                    <a:cubicBezTo>
                      <a:pt x="12318" y="1258339"/>
                      <a:pt x="20096" y="1263726"/>
                      <a:pt x="26894" y="1290918"/>
                    </a:cubicBezTo>
                    <a:cubicBezTo>
                      <a:pt x="30589" y="1305700"/>
                      <a:pt x="33133" y="1320750"/>
                      <a:pt x="35859" y="1335741"/>
                    </a:cubicBezTo>
                    <a:cubicBezTo>
                      <a:pt x="39111" y="1353625"/>
                      <a:pt x="42060" y="1371564"/>
                      <a:pt x="44824" y="1389530"/>
                    </a:cubicBezTo>
                    <a:cubicBezTo>
                      <a:pt x="48037" y="1410414"/>
                      <a:pt x="49644" y="1431563"/>
                      <a:pt x="53788" y="1452282"/>
                    </a:cubicBezTo>
                    <a:cubicBezTo>
                      <a:pt x="55641" y="1461548"/>
                      <a:pt x="59765" y="1470212"/>
                      <a:pt x="62753" y="1479177"/>
                    </a:cubicBezTo>
                    <a:cubicBezTo>
                      <a:pt x="65741" y="1509059"/>
                      <a:pt x="67151" y="1539142"/>
                      <a:pt x="71718" y="1568824"/>
                    </a:cubicBezTo>
                    <a:cubicBezTo>
                      <a:pt x="76725" y="1601370"/>
                      <a:pt x="83839" y="1593065"/>
                      <a:pt x="98612" y="1622612"/>
                    </a:cubicBezTo>
                    <a:cubicBezTo>
                      <a:pt x="105779" y="1636947"/>
                      <a:pt x="112709" y="1671954"/>
                      <a:pt x="116541" y="1685365"/>
                    </a:cubicBezTo>
                    <a:cubicBezTo>
                      <a:pt x="119137" y="1694451"/>
                      <a:pt x="122910" y="1703173"/>
                      <a:pt x="125506" y="1712259"/>
                    </a:cubicBezTo>
                    <a:cubicBezTo>
                      <a:pt x="130381" y="1729321"/>
                      <a:pt x="143880" y="1793386"/>
                      <a:pt x="152400" y="1801906"/>
                    </a:cubicBezTo>
                    <a:lnTo>
                      <a:pt x="170330" y="1819835"/>
                    </a:lnTo>
                    <a:cubicBezTo>
                      <a:pt x="184545" y="1862482"/>
                      <a:pt x="181835" y="1870077"/>
                      <a:pt x="206188" y="1900518"/>
                    </a:cubicBezTo>
                    <a:cubicBezTo>
                      <a:pt x="211468" y="1907118"/>
                      <a:pt x="218141" y="1912471"/>
                      <a:pt x="224118" y="1918447"/>
                    </a:cubicBezTo>
                    <a:cubicBezTo>
                      <a:pt x="239687" y="1965152"/>
                      <a:pt x="222885" y="1928112"/>
                      <a:pt x="251012" y="1963271"/>
                    </a:cubicBezTo>
                    <a:cubicBezTo>
                      <a:pt x="262289" y="1977368"/>
                      <a:pt x="270218" y="1998103"/>
                      <a:pt x="286871" y="2008094"/>
                    </a:cubicBezTo>
                    <a:cubicBezTo>
                      <a:pt x="294974" y="2012956"/>
                      <a:pt x="304800" y="2014071"/>
                      <a:pt x="313765" y="2017059"/>
                    </a:cubicBezTo>
                    <a:cubicBezTo>
                      <a:pt x="375921" y="2063675"/>
                      <a:pt x="326316" y="2021242"/>
                      <a:pt x="376518" y="2079812"/>
                    </a:cubicBezTo>
                    <a:cubicBezTo>
                      <a:pt x="384769" y="2089438"/>
                      <a:pt x="395628" y="2096699"/>
                      <a:pt x="403412" y="2106706"/>
                    </a:cubicBezTo>
                    <a:cubicBezTo>
                      <a:pt x="416642" y="2123715"/>
                      <a:pt x="427318" y="2142565"/>
                      <a:pt x="439271" y="2160494"/>
                    </a:cubicBezTo>
                    <a:cubicBezTo>
                      <a:pt x="447415" y="2172710"/>
                      <a:pt x="460936" y="2196802"/>
                      <a:pt x="475130" y="2205318"/>
                    </a:cubicBezTo>
                    <a:cubicBezTo>
                      <a:pt x="483233" y="2210180"/>
                      <a:pt x="493059" y="2211294"/>
                      <a:pt x="502024" y="2214282"/>
                    </a:cubicBezTo>
                    <a:cubicBezTo>
                      <a:pt x="519953" y="2226235"/>
                      <a:pt x="540575" y="2234904"/>
                      <a:pt x="555812" y="2250141"/>
                    </a:cubicBezTo>
                    <a:cubicBezTo>
                      <a:pt x="561788" y="2256118"/>
                      <a:pt x="566493" y="2263723"/>
                      <a:pt x="573741" y="2268071"/>
                    </a:cubicBezTo>
                    <a:cubicBezTo>
                      <a:pt x="581844" y="2272933"/>
                      <a:pt x="591671" y="2274047"/>
                      <a:pt x="600636" y="2277035"/>
                    </a:cubicBezTo>
                    <a:cubicBezTo>
                      <a:pt x="677701" y="2328414"/>
                      <a:pt x="580202" y="2266819"/>
                      <a:pt x="654424" y="2303930"/>
                    </a:cubicBezTo>
                    <a:cubicBezTo>
                      <a:pt x="664061" y="2308748"/>
                      <a:pt x="671415" y="2317615"/>
                      <a:pt x="681318" y="2321859"/>
                    </a:cubicBezTo>
                    <a:cubicBezTo>
                      <a:pt x="692643" y="2326712"/>
                      <a:pt x="705376" y="2327284"/>
                      <a:pt x="717177" y="2330824"/>
                    </a:cubicBezTo>
                    <a:cubicBezTo>
                      <a:pt x="735279" y="2336255"/>
                      <a:pt x="753036" y="2342777"/>
                      <a:pt x="770965" y="2348753"/>
                    </a:cubicBezTo>
                    <a:cubicBezTo>
                      <a:pt x="779930" y="2351741"/>
                      <a:pt x="789996" y="2352476"/>
                      <a:pt x="797859" y="2357718"/>
                    </a:cubicBezTo>
                    <a:cubicBezTo>
                      <a:pt x="806824" y="2363694"/>
                      <a:pt x="814665" y="2371864"/>
                      <a:pt x="824753" y="2375647"/>
                    </a:cubicBezTo>
                    <a:cubicBezTo>
                      <a:pt x="839020" y="2380997"/>
                      <a:pt x="854703" y="2381306"/>
                      <a:pt x="869577" y="2384612"/>
                    </a:cubicBezTo>
                    <a:cubicBezTo>
                      <a:pt x="881604" y="2387285"/>
                      <a:pt x="893635" y="2390037"/>
                      <a:pt x="905436" y="2393577"/>
                    </a:cubicBezTo>
                    <a:cubicBezTo>
                      <a:pt x="923538" y="2399008"/>
                      <a:pt x="940515" y="2408833"/>
                      <a:pt x="959224" y="2411506"/>
                    </a:cubicBezTo>
                    <a:cubicBezTo>
                      <a:pt x="1051707" y="2424718"/>
                      <a:pt x="1000952" y="2418369"/>
                      <a:pt x="1111624" y="2429435"/>
                    </a:cubicBezTo>
                    <a:cubicBezTo>
                      <a:pt x="1177365" y="2426447"/>
                      <a:pt x="1243279" y="2426091"/>
                      <a:pt x="1308847" y="2420471"/>
                    </a:cubicBezTo>
                    <a:cubicBezTo>
                      <a:pt x="1348007" y="2417114"/>
                      <a:pt x="1393601" y="2425659"/>
                      <a:pt x="1425388" y="2402541"/>
                    </a:cubicBezTo>
                    <a:cubicBezTo>
                      <a:pt x="1440672" y="2391425"/>
                      <a:pt x="1413435" y="2366682"/>
                      <a:pt x="1407459" y="2348753"/>
                    </a:cubicBezTo>
                    <a:cubicBezTo>
                      <a:pt x="1404471" y="2339788"/>
                      <a:pt x="1406357" y="2327101"/>
                      <a:pt x="1398494" y="2321859"/>
                    </a:cubicBezTo>
                    <a:cubicBezTo>
                      <a:pt x="1357535" y="2294553"/>
                      <a:pt x="1379218" y="2311548"/>
                      <a:pt x="1335741" y="2268071"/>
                    </a:cubicBezTo>
                    <a:cubicBezTo>
                      <a:pt x="1326776" y="2259106"/>
                      <a:pt x="1315879" y="2251726"/>
                      <a:pt x="1308847" y="2241177"/>
                    </a:cubicBezTo>
                    <a:cubicBezTo>
                      <a:pt x="1302871" y="2232212"/>
                      <a:pt x="1297649" y="2222695"/>
                      <a:pt x="1290918" y="2214282"/>
                    </a:cubicBezTo>
                    <a:cubicBezTo>
                      <a:pt x="1271679" y="2190234"/>
                      <a:pt x="1271977" y="2199131"/>
                      <a:pt x="1246094" y="2178424"/>
                    </a:cubicBezTo>
                    <a:cubicBezTo>
                      <a:pt x="1239494" y="2173144"/>
                      <a:pt x="1234141" y="2166471"/>
                      <a:pt x="1228165" y="2160494"/>
                    </a:cubicBezTo>
                    <a:cubicBezTo>
                      <a:pt x="1195469" y="2062411"/>
                      <a:pt x="1247614" y="2210976"/>
                      <a:pt x="1201271" y="2106706"/>
                    </a:cubicBezTo>
                    <a:cubicBezTo>
                      <a:pt x="1193595" y="2089436"/>
                      <a:pt x="1193824" y="2068643"/>
                      <a:pt x="1183341" y="2052918"/>
                    </a:cubicBezTo>
                    <a:cubicBezTo>
                      <a:pt x="1171388" y="2034989"/>
                      <a:pt x="1154297" y="2019572"/>
                      <a:pt x="1147483" y="1999130"/>
                    </a:cubicBezTo>
                    <a:lnTo>
                      <a:pt x="1111624" y="1891553"/>
                    </a:lnTo>
                    <a:cubicBezTo>
                      <a:pt x="1108636" y="1882588"/>
                      <a:pt x="1107901" y="1872522"/>
                      <a:pt x="1102659" y="1864659"/>
                    </a:cubicBezTo>
                    <a:lnTo>
                      <a:pt x="1084730" y="1837765"/>
                    </a:lnTo>
                    <a:cubicBezTo>
                      <a:pt x="1078753" y="1813859"/>
                      <a:pt x="1074592" y="1789424"/>
                      <a:pt x="1066800" y="1766047"/>
                    </a:cubicBezTo>
                    <a:cubicBezTo>
                      <a:pt x="1063812" y="1757082"/>
                      <a:pt x="1060432" y="1748239"/>
                      <a:pt x="1057836" y="1739153"/>
                    </a:cubicBezTo>
                    <a:cubicBezTo>
                      <a:pt x="1049395" y="1709608"/>
                      <a:pt x="1046069" y="1689287"/>
                      <a:pt x="1039906" y="1658471"/>
                    </a:cubicBezTo>
                    <a:cubicBezTo>
                      <a:pt x="1045738" y="1320238"/>
                      <a:pt x="1030290" y="1278210"/>
                      <a:pt x="1057836" y="1057835"/>
                    </a:cubicBezTo>
                    <a:cubicBezTo>
                      <a:pt x="1060457" y="1036868"/>
                      <a:pt x="1062656" y="1015802"/>
                      <a:pt x="1066800" y="995082"/>
                    </a:cubicBezTo>
                    <a:cubicBezTo>
                      <a:pt x="1068653" y="985816"/>
                      <a:pt x="1073715" y="977413"/>
                      <a:pt x="1075765" y="968188"/>
                    </a:cubicBezTo>
                    <a:cubicBezTo>
                      <a:pt x="1096804" y="873514"/>
                      <a:pt x="1073513" y="948054"/>
                      <a:pt x="1093694" y="887506"/>
                    </a:cubicBezTo>
                    <a:cubicBezTo>
                      <a:pt x="1096682" y="866588"/>
                      <a:pt x="1098515" y="845473"/>
                      <a:pt x="1102659" y="824753"/>
                    </a:cubicBezTo>
                    <a:cubicBezTo>
                      <a:pt x="1104512" y="815487"/>
                      <a:pt x="1109028" y="806945"/>
                      <a:pt x="1111624" y="797859"/>
                    </a:cubicBezTo>
                    <a:cubicBezTo>
                      <a:pt x="1134137" y="719063"/>
                      <a:pt x="1108058" y="799589"/>
                      <a:pt x="1129553" y="735106"/>
                    </a:cubicBezTo>
                    <a:cubicBezTo>
                      <a:pt x="1132541" y="708212"/>
                      <a:pt x="1134691" y="681212"/>
                      <a:pt x="1138518" y="654424"/>
                    </a:cubicBezTo>
                    <a:cubicBezTo>
                      <a:pt x="1146344" y="599642"/>
                      <a:pt x="1146662" y="622665"/>
                      <a:pt x="1156447" y="573741"/>
                    </a:cubicBezTo>
                    <a:cubicBezTo>
                      <a:pt x="1160012" y="555917"/>
                      <a:pt x="1161004" y="537587"/>
                      <a:pt x="1165412" y="519953"/>
                    </a:cubicBezTo>
                    <a:cubicBezTo>
                      <a:pt x="1169996" y="501618"/>
                      <a:pt x="1177365" y="484094"/>
                      <a:pt x="1183341" y="466165"/>
                    </a:cubicBezTo>
                    <a:cubicBezTo>
                      <a:pt x="1186329" y="457200"/>
                      <a:pt x="1185624" y="445953"/>
                      <a:pt x="1192306" y="439271"/>
                    </a:cubicBezTo>
                    <a:cubicBezTo>
                      <a:pt x="1207247" y="424330"/>
                      <a:pt x="1225409" y="412029"/>
                      <a:pt x="1237130" y="394447"/>
                    </a:cubicBezTo>
                    <a:cubicBezTo>
                      <a:pt x="1243106" y="385482"/>
                      <a:pt x="1250241" y="377190"/>
                      <a:pt x="1255059" y="367553"/>
                    </a:cubicBezTo>
                    <a:cubicBezTo>
                      <a:pt x="1259285" y="359101"/>
                      <a:pt x="1258782" y="348522"/>
                      <a:pt x="1264024" y="340659"/>
                    </a:cubicBezTo>
                    <a:cubicBezTo>
                      <a:pt x="1271057" y="330110"/>
                      <a:pt x="1282802" y="323505"/>
                      <a:pt x="1290918" y="313765"/>
                    </a:cubicBezTo>
                    <a:cubicBezTo>
                      <a:pt x="1297815" y="305488"/>
                      <a:pt x="1302116" y="295284"/>
                      <a:pt x="1308847" y="286871"/>
                    </a:cubicBezTo>
                    <a:cubicBezTo>
                      <a:pt x="1319965" y="272973"/>
                      <a:pt x="1338139" y="258778"/>
                      <a:pt x="1353671" y="251012"/>
                    </a:cubicBezTo>
                    <a:cubicBezTo>
                      <a:pt x="1362123" y="246786"/>
                      <a:pt x="1372305" y="246636"/>
                      <a:pt x="1380565" y="242047"/>
                    </a:cubicBezTo>
                    <a:cubicBezTo>
                      <a:pt x="1399402" y="231582"/>
                      <a:pt x="1416424" y="218141"/>
                      <a:pt x="1434353" y="206188"/>
                    </a:cubicBezTo>
                    <a:cubicBezTo>
                      <a:pt x="1443318" y="200212"/>
                      <a:pt x="1453629" y="195877"/>
                      <a:pt x="1461247" y="188259"/>
                    </a:cubicBezTo>
                    <a:lnTo>
                      <a:pt x="1532965" y="107577"/>
                    </a:lnTo>
                    <a:close/>
                  </a:path>
                </a:pathLst>
              </a:custGeom>
              <a:noFill/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7239000" y="2895600"/>
                <a:ext cx="1447800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8077200" y="2895600"/>
                <a:ext cx="914400" cy="1905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8325151" y="3084493"/>
                <a:ext cx="75854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2"/>
                    </a:solidFill>
                  </a:rPr>
                  <a:t>75</a:t>
                </a:r>
                <a:r>
                  <a:rPr lang="en-US" sz="3200" b="1" dirty="0">
                    <a:solidFill>
                      <a:schemeClr val="bg2"/>
                    </a:solidFill>
                  </a:rPr>
                  <a:t>°</a:t>
                </a:r>
              </a:p>
              <a:p>
                <a:endParaRPr lang="en-US" sz="3200" b="1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631723" y="1154569"/>
            <a:ext cx="1236054" cy="1298485"/>
            <a:chOff x="7631723" y="1154569"/>
            <a:chExt cx="1236054" cy="1298485"/>
          </a:xfrm>
        </p:grpSpPr>
        <p:sp>
          <p:nvSpPr>
            <p:cNvPr id="3" name="Freeform 2"/>
            <p:cNvSpPr/>
            <p:nvPr/>
          </p:nvSpPr>
          <p:spPr bwMode="auto">
            <a:xfrm>
              <a:off x="7631723" y="1732085"/>
              <a:ext cx="949569" cy="720969"/>
            </a:xfrm>
            <a:custGeom>
              <a:avLst/>
              <a:gdLst>
                <a:gd name="connsiteX0" fmla="*/ 949569 w 949569"/>
                <a:gd name="connsiteY0" fmla="*/ 720969 h 720969"/>
                <a:gd name="connsiteX1" fmla="*/ 931985 w 949569"/>
                <a:gd name="connsiteY1" fmla="*/ 677007 h 720969"/>
                <a:gd name="connsiteX2" fmla="*/ 923192 w 949569"/>
                <a:gd name="connsiteY2" fmla="*/ 650630 h 720969"/>
                <a:gd name="connsiteX3" fmla="*/ 905608 w 949569"/>
                <a:gd name="connsiteY3" fmla="*/ 615461 h 720969"/>
                <a:gd name="connsiteX4" fmla="*/ 888023 w 949569"/>
                <a:gd name="connsiteY4" fmla="*/ 562707 h 720969"/>
                <a:gd name="connsiteX5" fmla="*/ 879231 w 949569"/>
                <a:gd name="connsiteY5" fmla="*/ 536330 h 720969"/>
                <a:gd name="connsiteX6" fmla="*/ 870439 w 949569"/>
                <a:gd name="connsiteY6" fmla="*/ 501161 h 720969"/>
                <a:gd name="connsiteX7" fmla="*/ 852854 w 949569"/>
                <a:gd name="connsiteY7" fmla="*/ 465992 h 720969"/>
                <a:gd name="connsiteX8" fmla="*/ 817685 w 949569"/>
                <a:gd name="connsiteY8" fmla="*/ 342900 h 720969"/>
                <a:gd name="connsiteX9" fmla="*/ 800100 w 949569"/>
                <a:gd name="connsiteY9" fmla="*/ 290146 h 720969"/>
                <a:gd name="connsiteX10" fmla="*/ 791308 w 949569"/>
                <a:gd name="connsiteY10" fmla="*/ 263769 h 720969"/>
                <a:gd name="connsiteX11" fmla="*/ 782515 w 949569"/>
                <a:gd name="connsiteY11" fmla="*/ 219807 h 720969"/>
                <a:gd name="connsiteX12" fmla="*/ 764931 w 949569"/>
                <a:gd name="connsiteY12" fmla="*/ 193430 h 720969"/>
                <a:gd name="connsiteX13" fmla="*/ 747346 w 949569"/>
                <a:gd name="connsiteY13" fmla="*/ 140677 h 720969"/>
                <a:gd name="connsiteX14" fmla="*/ 703385 w 949569"/>
                <a:gd name="connsiteY14" fmla="*/ 61546 h 720969"/>
                <a:gd name="connsiteX15" fmla="*/ 677008 w 949569"/>
                <a:gd name="connsiteY15" fmla="*/ 43961 h 720969"/>
                <a:gd name="connsiteX16" fmla="*/ 668215 w 949569"/>
                <a:gd name="connsiteY16" fmla="*/ 17584 h 720969"/>
                <a:gd name="connsiteX17" fmla="*/ 606669 w 949569"/>
                <a:gd name="connsiteY17" fmla="*/ 8792 h 720969"/>
                <a:gd name="connsiteX18" fmla="*/ 580292 w 949569"/>
                <a:gd name="connsiteY18" fmla="*/ 0 h 720969"/>
                <a:gd name="connsiteX19" fmla="*/ 457200 w 949569"/>
                <a:gd name="connsiteY19" fmla="*/ 8792 h 720969"/>
                <a:gd name="connsiteX20" fmla="*/ 430823 w 949569"/>
                <a:gd name="connsiteY20" fmla="*/ 17584 h 720969"/>
                <a:gd name="connsiteX21" fmla="*/ 386862 w 949569"/>
                <a:gd name="connsiteY21" fmla="*/ 26377 h 720969"/>
                <a:gd name="connsiteX22" fmla="*/ 334108 w 949569"/>
                <a:gd name="connsiteY22" fmla="*/ 43961 h 720969"/>
                <a:gd name="connsiteX23" fmla="*/ 202223 w 949569"/>
                <a:gd name="connsiteY23" fmla="*/ 87923 h 720969"/>
                <a:gd name="connsiteX24" fmla="*/ 70339 w 949569"/>
                <a:gd name="connsiteY24" fmla="*/ 131884 h 720969"/>
                <a:gd name="connsiteX25" fmla="*/ 8792 w 949569"/>
                <a:gd name="connsiteY25" fmla="*/ 149469 h 720969"/>
                <a:gd name="connsiteX26" fmla="*/ 0 w 949569"/>
                <a:gd name="connsiteY26" fmla="*/ 149469 h 7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49569" h="720969">
                  <a:moveTo>
                    <a:pt x="949569" y="720969"/>
                  </a:moveTo>
                  <a:cubicBezTo>
                    <a:pt x="943708" y="706315"/>
                    <a:pt x="937527" y="691785"/>
                    <a:pt x="931985" y="677007"/>
                  </a:cubicBezTo>
                  <a:cubicBezTo>
                    <a:pt x="928731" y="668329"/>
                    <a:pt x="926843" y="659149"/>
                    <a:pt x="923192" y="650630"/>
                  </a:cubicBezTo>
                  <a:cubicBezTo>
                    <a:pt x="918029" y="638583"/>
                    <a:pt x="910476" y="627630"/>
                    <a:pt x="905608" y="615461"/>
                  </a:cubicBezTo>
                  <a:cubicBezTo>
                    <a:pt x="898724" y="598251"/>
                    <a:pt x="893885" y="580292"/>
                    <a:pt x="888023" y="562707"/>
                  </a:cubicBezTo>
                  <a:cubicBezTo>
                    <a:pt x="885092" y="553915"/>
                    <a:pt x="881479" y="545321"/>
                    <a:pt x="879231" y="536330"/>
                  </a:cubicBezTo>
                  <a:cubicBezTo>
                    <a:pt x="876300" y="524607"/>
                    <a:pt x="874682" y="512475"/>
                    <a:pt x="870439" y="501161"/>
                  </a:cubicBezTo>
                  <a:cubicBezTo>
                    <a:pt x="865837" y="488889"/>
                    <a:pt x="858716" y="477715"/>
                    <a:pt x="852854" y="465992"/>
                  </a:cubicBezTo>
                  <a:cubicBezTo>
                    <a:pt x="830777" y="377683"/>
                    <a:pt x="842909" y="418571"/>
                    <a:pt x="817685" y="342900"/>
                  </a:cubicBezTo>
                  <a:lnTo>
                    <a:pt x="800100" y="290146"/>
                  </a:lnTo>
                  <a:cubicBezTo>
                    <a:pt x="797169" y="281354"/>
                    <a:pt x="793126" y="272857"/>
                    <a:pt x="791308" y="263769"/>
                  </a:cubicBezTo>
                  <a:cubicBezTo>
                    <a:pt x="788377" y="249115"/>
                    <a:pt x="787762" y="233800"/>
                    <a:pt x="782515" y="219807"/>
                  </a:cubicBezTo>
                  <a:cubicBezTo>
                    <a:pt x="778805" y="209913"/>
                    <a:pt x="769223" y="203086"/>
                    <a:pt x="764931" y="193430"/>
                  </a:cubicBezTo>
                  <a:cubicBezTo>
                    <a:pt x="757403" y="176492"/>
                    <a:pt x="753208" y="158261"/>
                    <a:pt x="747346" y="140677"/>
                  </a:cubicBezTo>
                  <a:cubicBezTo>
                    <a:pt x="738183" y="113190"/>
                    <a:pt x="729300" y="78823"/>
                    <a:pt x="703385" y="61546"/>
                  </a:cubicBezTo>
                  <a:lnTo>
                    <a:pt x="677008" y="43961"/>
                  </a:lnTo>
                  <a:cubicBezTo>
                    <a:pt x="674077" y="35169"/>
                    <a:pt x="676505" y="21729"/>
                    <a:pt x="668215" y="17584"/>
                  </a:cubicBezTo>
                  <a:cubicBezTo>
                    <a:pt x="649679" y="8316"/>
                    <a:pt x="626990" y="12856"/>
                    <a:pt x="606669" y="8792"/>
                  </a:cubicBezTo>
                  <a:cubicBezTo>
                    <a:pt x="597581" y="6974"/>
                    <a:pt x="589084" y="2931"/>
                    <a:pt x="580292" y="0"/>
                  </a:cubicBezTo>
                  <a:cubicBezTo>
                    <a:pt x="539261" y="2931"/>
                    <a:pt x="498053" y="3986"/>
                    <a:pt x="457200" y="8792"/>
                  </a:cubicBezTo>
                  <a:cubicBezTo>
                    <a:pt x="447996" y="9875"/>
                    <a:pt x="439814" y="15336"/>
                    <a:pt x="430823" y="17584"/>
                  </a:cubicBezTo>
                  <a:cubicBezTo>
                    <a:pt x="416325" y="21209"/>
                    <a:pt x="401279" y="22445"/>
                    <a:pt x="386862" y="26377"/>
                  </a:cubicBezTo>
                  <a:cubicBezTo>
                    <a:pt x="368979" y="31254"/>
                    <a:pt x="351693" y="38100"/>
                    <a:pt x="334108" y="43961"/>
                  </a:cubicBezTo>
                  <a:lnTo>
                    <a:pt x="202223" y="87923"/>
                  </a:lnTo>
                  <a:lnTo>
                    <a:pt x="70339" y="131884"/>
                  </a:lnTo>
                  <a:cubicBezTo>
                    <a:pt x="45192" y="140267"/>
                    <a:pt x="36402" y="143947"/>
                    <a:pt x="8792" y="149469"/>
                  </a:cubicBezTo>
                  <a:cubicBezTo>
                    <a:pt x="5918" y="150044"/>
                    <a:pt x="2931" y="149469"/>
                    <a:pt x="0" y="149469"/>
                  </a:cubicBezTo>
                </a:path>
              </a:pathLst>
            </a:cu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" name="Down Arrow 13"/>
            <p:cNvSpPr/>
            <p:nvPr/>
          </p:nvSpPr>
          <p:spPr bwMode="auto">
            <a:xfrm rot="2627274">
              <a:off x="8486777" y="1154569"/>
              <a:ext cx="381000" cy="687177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953000" y="5791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Tx</a:t>
            </a:r>
            <a:r>
              <a:rPr lang="en-US" sz="4000" b="1" dirty="0" smtClean="0"/>
              <a:t> </a:t>
            </a:r>
            <a:r>
              <a:rPr lang="en-US" sz="4000" b="1" dirty="0" smtClean="0"/>
              <a:t>Approach?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827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1" b="33419"/>
          <a:stretch/>
        </p:blipFill>
        <p:spPr bwMode="auto">
          <a:xfrm>
            <a:off x="4572000" y="609600"/>
            <a:ext cx="4495800" cy="563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7639" y="740688"/>
            <a:ext cx="429101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“Tripped” – now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unable to 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walk even w/ crutches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physeal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unstable slip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…Your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Tx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approach 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02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STLNAS1\public\Media Resources\Medical Staff\PLS\Pelvis\SCFE\Schmucker, Victor\10-26-11 AP pelvi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1" b="6281"/>
          <a:stretch/>
        </p:blipFill>
        <p:spPr bwMode="auto">
          <a:xfrm>
            <a:off x="397200" y="1905000"/>
            <a:ext cx="8360388" cy="3124200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STLNAS1\public\Media Resources\Medical Staff\PLS\Pelvis\SCFE\Schmucker, Victor\10-26-11 AP pelvi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4233" y="576504"/>
            <a:ext cx="6846322" cy="298016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796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Case Example:  11+6 , </a:t>
            </a:r>
            <a:r>
              <a:rPr lang="en-US" sz="3600" b="1" dirty="0" err="1" smtClean="0"/>
              <a:t>bilat</a:t>
            </a:r>
            <a:r>
              <a:rPr lang="en-US" sz="3600" b="1" dirty="0" smtClean="0"/>
              <a:t> hip pain</a:t>
            </a:r>
            <a:endParaRPr lang="en-US" sz="36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-35576" y="1320225"/>
            <a:ext cx="9246632" cy="5385375"/>
            <a:chOff x="1000" y="1320225"/>
            <a:chExt cx="9246632" cy="5385375"/>
          </a:xfrm>
        </p:grpSpPr>
        <p:pic>
          <p:nvPicPr>
            <p:cNvPr id="5" name="Picture 2" descr="\\STLNAS1\public\Media Resources\Medical Staff\PLS\Pelvis\SCFE\Schmucker, Victor\10-25-12 AP Pelvis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708" y="1905000"/>
              <a:ext cx="4685921" cy="4800600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00" y="1320225"/>
              <a:ext cx="9246632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On f/u 9mos post stabilization, recurrent pain L hip</a:t>
              </a:r>
              <a:endParaRPr lang="en-US" sz="32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708" y="6172200"/>
              <a:ext cx="940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2"/>
                  </a:solidFill>
                  <a:effectLst/>
                </a:rPr>
                <a:t>AP</a:t>
              </a:r>
              <a:endParaRPr lang="en-US" sz="2800" b="1" dirty="0">
                <a:solidFill>
                  <a:schemeClr val="bg2"/>
                </a:solidFill>
                <a:effectLst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2667" y="1894820"/>
            <a:ext cx="9132771" cy="4800600"/>
            <a:chOff x="132667" y="1894820"/>
            <a:chExt cx="9132771" cy="4800600"/>
          </a:xfrm>
        </p:grpSpPr>
        <p:grpSp>
          <p:nvGrpSpPr>
            <p:cNvPr id="8" name="Group 7"/>
            <p:cNvGrpSpPr/>
            <p:nvPr/>
          </p:nvGrpSpPr>
          <p:grpSpPr>
            <a:xfrm>
              <a:off x="132667" y="1894820"/>
              <a:ext cx="9132771" cy="4800600"/>
              <a:chOff x="11229" y="1905000"/>
              <a:chExt cx="9132771" cy="48006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219302" y="1905000"/>
                <a:ext cx="4727864" cy="4800600"/>
                <a:chOff x="4219302" y="914400"/>
                <a:chExt cx="4727864" cy="4800600"/>
              </a:xfrm>
            </p:grpSpPr>
            <p:pic>
              <p:nvPicPr>
                <p:cNvPr id="11" name="Picture 3" descr="\\STLNAS1\public\Media Resources\Medical Staff\PLS\Pelvis\SCFE\Schmucker, Victor\10-25-12 L Frog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4219302" y="914400"/>
                  <a:ext cx="4727864" cy="4800600"/>
                </a:xfrm>
                <a:prstGeom prst="rect">
                  <a:avLst/>
                </a:prstGeom>
                <a:noFill/>
                <a:ln w="25400">
                  <a:solidFill>
                    <a:srgbClr val="292929"/>
                  </a:solidFill>
                </a:ln>
                <a:effectLst>
                  <a:outerShdw dist="76200" dir="2700000" algn="tl" rotWithShape="0">
                    <a:srgbClr val="29292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Down Arrow 11"/>
                <p:cNvSpPr/>
                <p:nvPr/>
              </p:nvSpPr>
              <p:spPr bwMode="auto">
                <a:xfrm rot="2403508">
                  <a:off x="7317350" y="1804836"/>
                  <a:ext cx="987403" cy="902563"/>
                </a:xfrm>
                <a:prstGeom prst="downArrow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1229" y="5943600"/>
                <a:ext cx="91327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To </a:t>
                </a:r>
                <a:r>
                  <a:rPr lang="en-US" sz="3200" b="1" dirty="0"/>
                  <a:t>t</a:t>
                </a:r>
                <a:r>
                  <a:rPr lang="en-US" sz="3200" b="1" dirty="0" smtClean="0"/>
                  <a:t>x or not?</a:t>
                </a:r>
                <a:endParaRPr lang="en-US" sz="3200" b="1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335411" y="5334000"/>
              <a:ext cx="1711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2"/>
                  </a:solidFill>
                  <a:effectLst/>
                </a:rPr>
                <a:t>Frog </a:t>
              </a:r>
              <a:r>
                <a:rPr lang="en-US" sz="2800" b="1" dirty="0" err="1" smtClean="0">
                  <a:solidFill>
                    <a:schemeClr val="bg2"/>
                  </a:solidFill>
                  <a:effectLst/>
                </a:rPr>
                <a:t>Lat</a:t>
              </a:r>
              <a:r>
                <a:rPr lang="en-US" sz="2800" b="1" dirty="0" smtClean="0">
                  <a:solidFill>
                    <a:schemeClr val="bg2"/>
                  </a:solidFill>
                  <a:effectLst/>
                </a:rPr>
                <a:t> </a:t>
              </a:r>
              <a:endParaRPr lang="en-US" sz="2800" b="1" dirty="0">
                <a:solidFill>
                  <a:schemeClr val="bg2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6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TLNAS1\public\Media Resources\Medical Staff\PLS\Pelvis\SCFE\Schmucker, Victor\8-22-12 FP L in flex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4397" r="33420" b="10666"/>
          <a:stretch/>
        </p:blipFill>
        <p:spPr bwMode="auto">
          <a:xfrm>
            <a:off x="3895980" y="77869"/>
            <a:ext cx="4867020" cy="3595241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STLNAS1\public\Media Resources\Medical Staff\PLS\Pelvis\SCFE\Schmucker, Victor\10-25-12 L F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4" t="21775" r="6789" b="27000"/>
          <a:stretch/>
        </p:blipFill>
        <p:spPr bwMode="auto">
          <a:xfrm>
            <a:off x="457200" y="76930"/>
            <a:ext cx="3036689" cy="3596337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378" y="0"/>
            <a:ext cx="295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/>
              <a:t>Hip Extension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0844" y="753"/>
            <a:ext cx="5064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/>
              <a:t>Hip Flexion  (painful bumping)</a:t>
            </a:r>
            <a:endParaRPr lang="en-US" sz="2800" b="1" dirty="0"/>
          </a:p>
        </p:txBody>
      </p:sp>
      <p:sp>
        <p:nvSpPr>
          <p:cNvPr id="12" name="Down Arrow 11"/>
          <p:cNvSpPr/>
          <p:nvPr/>
        </p:nvSpPr>
        <p:spPr bwMode="auto">
          <a:xfrm rot="2403508">
            <a:off x="5500636" y="679796"/>
            <a:ext cx="346660" cy="62747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291138" y="1252538"/>
            <a:ext cx="452437" cy="100274"/>
          </a:xfrm>
          <a:custGeom>
            <a:avLst/>
            <a:gdLst>
              <a:gd name="connsiteX0" fmla="*/ 0 w 452437"/>
              <a:gd name="connsiteY0" fmla="*/ 90487 h 100274"/>
              <a:gd name="connsiteX1" fmla="*/ 0 w 452437"/>
              <a:gd name="connsiteY1" fmla="*/ 90487 h 100274"/>
              <a:gd name="connsiteX2" fmla="*/ 28575 w 452437"/>
              <a:gd name="connsiteY2" fmla="*/ 57150 h 100274"/>
              <a:gd name="connsiteX3" fmla="*/ 38100 w 452437"/>
              <a:gd name="connsiteY3" fmla="*/ 42862 h 100274"/>
              <a:gd name="connsiteX4" fmla="*/ 52387 w 452437"/>
              <a:gd name="connsiteY4" fmla="*/ 33337 h 100274"/>
              <a:gd name="connsiteX5" fmla="*/ 104775 w 452437"/>
              <a:gd name="connsiteY5" fmla="*/ 0 h 100274"/>
              <a:gd name="connsiteX6" fmla="*/ 133350 w 452437"/>
              <a:gd name="connsiteY6" fmla="*/ 4762 h 100274"/>
              <a:gd name="connsiteX7" fmla="*/ 180975 w 452437"/>
              <a:gd name="connsiteY7" fmla="*/ 19050 h 100274"/>
              <a:gd name="connsiteX8" fmla="*/ 209550 w 452437"/>
              <a:gd name="connsiteY8" fmla="*/ 28575 h 100274"/>
              <a:gd name="connsiteX9" fmla="*/ 223837 w 452437"/>
              <a:gd name="connsiteY9" fmla="*/ 33337 h 100274"/>
              <a:gd name="connsiteX10" fmla="*/ 266700 w 452437"/>
              <a:gd name="connsiteY10" fmla="*/ 52387 h 100274"/>
              <a:gd name="connsiteX11" fmla="*/ 280987 w 452437"/>
              <a:gd name="connsiteY11" fmla="*/ 57150 h 100274"/>
              <a:gd name="connsiteX12" fmla="*/ 309562 w 452437"/>
              <a:gd name="connsiteY12" fmla="*/ 71437 h 100274"/>
              <a:gd name="connsiteX13" fmla="*/ 323850 w 452437"/>
              <a:gd name="connsiteY13" fmla="*/ 80962 h 100274"/>
              <a:gd name="connsiteX14" fmla="*/ 400050 w 452437"/>
              <a:gd name="connsiteY14" fmla="*/ 90487 h 100274"/>
              <a:gd name="connsiteX15" fmla="*/ 438150 w 452437"/>
              <a:gd name="connsiteY15" fmla="*/ 100012 h 100274"/>
              <a:gd name="connsiteX16" fmla="*/ 452437 w 452437"/>
              <a:gd name="connsiteY16" fmla="*/ 100012 h 100274"/>
              <a:gd name="connsiteX17" fmla="*/ 452437 w 452437"/>
              <a:gd name="connsiteY17" fmla="*/ 100012 h 100274"/>
              <a:gd name="connsiteX18" fmla="*/ 452437 w 452437"/>
              <a:gd name="connsiteY18" fmla="*/ 100012 h 1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2437" h="100274">
                <a:moveTo>
                  <a:pt x="0" y="90487"/>
                </a:moveTo>
                <a:lnTo>
                  <a:pt x="0" y="90487"/>
                </a:lnTo>
                <a:cubicBezTo>
                  <a:pt x="9525" y="79375"/>
                  <a:pt x="19432" y="68579"/>
                  <a:pt x="28575" y="57150"/>
                </a:cubicBezTo>
                <a:cubicBezTo>
                  <a:pt x="32151" y="52680"/>
                  <a:pt x="34053" y="46910"/>
                  <a:pt x="38100" y="42862"/>
                </a:cubicBezTo>
                <a:cubicBezTo>
                  <a:pt x="42147" y="38815"/>
                  <a:pt x="47625" y="36512"/>
                  <a:pt x="52387" y="33337"/>
                </a:cubicBezTo>
                <a:cubicBezTo>
                  <a:pt x="77664" y="-4578"/>
                  <a:pt x="60104" y="6381"/>
                  <a:pt x="104775" y="0"/>
                </a:cubicBezTo>
                <a:cubicBezTo>
                  <a:pt x="114300" y="1587"/>
                  <a:pt x="123881" y="2868"/>
                  <a:pt x="133350" y="4762"/>
                </a:cubicBezTo>
                <a:cubicBezTo>
                  <a:pt x="151339" y="8360"/>
                  <a:pt x="162759" y="12978"/>
                  <a:pt x="180975" y="19050"/>
                </a:cubicBezTo>
                <a:lnTo>
                  <a:pt x="209550" y="28575"/>
                </a:lnTo>
                <a:lnTo>
                  <a:pt x="223837" y="33337"/>
                </a:lnTo>
                <a:cubicBezTo>
                  <a:pt x="246480" y="48432"/>
                  <a:pt x="232693" y="41051"/>
                  <a:pt x="266700" y="52387"/>
                </a:cubicBezTo>
                <a:cubicBezTo>
                  <a:pt x="271462" y="53975"/>
                  <a:pt x="276810" y="54365"/>
                  <a:pt x="280987" y="57150"/>
                </a:cubicBezTo>
                <a:cubicBezTo>
                  <a:pt x="299452" y="69459"/>
                  <a:pt x="289845" y="64865"/>
                  <a:pt x="309562" y="71437"/>
                </a:cubicBezTo>
                <a:cubicBezTo>
                  <a:pt x="314325" y="74612"/>
                  <a:pt x="318730" y="78402"/>
                  <a:pt x="323850" y="80962"/>
                </a:cubicBezTo>
                <a:cubicBezTo>
                  <a:pt x="344413" y="91244"/>
                  <a:pt x="388220" y="89577"/>
                  <a:pt x="400050" y="90487"/>
                </a:cubicBezTo>
                <a:cubicBezTo>
                  <a:pt x="415604" y="95672"/>
                  <a:pt x="419755" y="97713"/>
                  <a:pt x="438150" y="100012"/>
                </a:cubicBezTo>
                <a:cubicBezTo>
                  <a:pt x="442876" y="100603"/>
                  <a:pt x="447675" y="100012"/>
                  <a:pt x="452437" y="100012"/>
                </a:cubicBezTo>
                <a:lnTo>
                  <a:pt x="452437" y="100012"/>
                </a:lnTo>
                <a:lnTo>
                  <a:pt x="452437" y="100012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628775" y="1300163"/>
            <a:ext cx="985838" cy="900112"/>
          </a:xfrm>
          <a:custGeom>
            <a:avLst/>
            <a:gdLst>
              <a:gd name="connsiteX0" fmla="*/ 962025 w 985838"/>
              <a:gd name="connsiteY0" fmla="*/ 900112 h 900112"/>
              <a:gd name="connsiteX1" fmla="*/ 962025 w 985838"/>
              <a:gd name="connsiteY1" fmla="*/ 900112 h 900112"/>
              <a:gd name="connsiteX2" fmla="*/ 971550 w 985838"/>
              <a:gd name="connsiteY2" fmla="*/ 857250 h 900112"/>
              <a:gd name="connsiteX3" fmla="*/ 981075 w 985838"/>
              <a:gd name="connsiteY3" fmla="*/ 828675 h 900112"/>
              <a:gd name="connsiteX4" fmla="*/ 985838 w 985838"/>
              <a:gd name="connsiteY4" fmla="*/ 809625 h 900112"/>
              <a:gd name="connsiteX5" fmla="*/ 981075 w 985838"/>
              <a:gd name="connsiteY5" fmla="*/ 704850 h 900112"/>
              <a:gd name="connsiteX6" fmla="*/ 966788 w 985838"/>
              <a:gd name="connsiteY6" fmla="*/ 642937 h 900112"/>
              <a:gd name="connsiteX7" fmla="*/ 962025 w 985838"/>
              <a:gd name="connsiteY7" fmla="*/ 623887 h 900112"/>
              <a:gd name="connsiteX8" fmla="*/ 952500 w 985838"/>
              <a:gd name="connsiteY8" fmla="*/ 585787 h 900112"/>
              <a:gd name="connsiteX9" fmla="*/ 947738 w 985838"/>
              <a:gd name="connsiteY9" fmla="*/ 542925 h 900112"/>
              <a:gd name="connsiteX10" fmla="*/ 938213 w 985838"/>
              <a:gd name="connsiteY10" fmla="*/ 514350 h 900112"/>
              <a:gd name="connsiteX11" fmla="*/ 933450 w 985838"/>
              <a:gd name="connsiteY11" fmla="*/ 495300 h 900112"/>
              <a:gd name="connsiteX12" fmla="*/ 923925 w 985838"/>
              <a:gd name="connsiteY12" fmla="*/ 481012 h 900112"/>
              <a:gd name="connsiteX13" fmla="*/ 909638 w 985838"/>
              <a:gd name="connsiteY13" fmla="*/ 442912 h 900112"/>
              <a:gd name="connsiteX14" fmla="*/ 885825 w 985838"/>
              <a:gd name="connsiteY14" fmla="*/ 400050 h 900112"/>
              <a:gd name="connsiteX15" fmla="*/ 842963 w 985838"/>
              <a:gd name="connsiteY15" fmla="*/ 371475 h 900112"/>
              <a:gd name="connsiteX16" fmla="*/ 828675 w 985838"/>
              <a:gd name="connsiteY16" fmla="*/ 361950 h 900112"/>
              <a:gd name="connsiteX17" fmla="*/ 814388 w 985838"/>
              <a:gd name="connsiteY17" fmla="*/ 347662 h 900112"/>
              <a:gd name="connsiteX18" fmla="*/ 809625 w 985838"/>
              <a:gd name="connsiteY18" fmla="*/ 333375 h 900112"/>
              <a:gd name="connsiteX19" fmla="*/ 790575 w 985838"/>
              <a:gd name="connsiteY19" fmla="*/ 304800 h 900112"/>
              <a:gd name="connsiteX20" fmla="*/ 771525 w 985838"/>
              <a:gd name="connsiteY20" fmla="*/ 285750 h 900112"/>
              <a:gd name="connsiteX21" fmla="*/ 762000 w 985838"/>
              <a:gd name="connsiteY21" fmla="*/ 271462 h 900112"/>
              <a:gd name="connsiteX22" fmla="*/ 733425 w 985838"/>
              <a:gd name="connsiteY22" fmla="*/ 252412 h 900112"/>
              <a:gd name="connsiteX23" fmla="*/ 719138 w 985838"/>
              <a:gd name="connsiteY23" fmla="*/ 242887 h 900112"/>
              <a:gd name="connsiteX24" fmla="*/ 695325 w 985838"/>
              <a:gd name="connsiteY24" fmla="*/ 223837 h 900112"/>
              <a:gd name="connsiteX25" fmla="*/ 671513 w 985838"/>
              <a:gd name="connsiteY25" fmla="*/ 200025 h 900112"/>
              <a:gd name="connsiteX26" fmla="*/ 638175 w 985838"/>
              <a:gd name="connsiteY26" fmla="*/ 185737 h 900112"/>
              <a:gd name="connsiteX27" fmla="*/ 604838 w 985838"/>
              <a:gd name="connsiteY27" fmla="*/ 152400 h 900112"/>
              <a:gd name="connsiteX28" fmla="*/ 585788 w 985838"/>
              <a:gd name="connsiteY28" fmla="*/ 147637 h 900112"/>
              <a:gd name="connsiteX29" fmla="*/ 557213 w 985838"/>
              <a:gd name="connsiteY29" fmla="*/ 138112 h 900112"/>
              <a:gd name="connsiteX30" fmla="*/ 528638 w 985838"/>
              <a:gd name="connsiteY30" fmla="*/ 114300 h 900112"/>
              <a:gd name="connsiteX31" fmla="*/ 514350 w 985838"/>
              <a:gd name="connsiteY31" fmla="*/ 109537 h 900112"/>
              <a:gd name="connsiteX32" fmla="*/ 490538 w 985838"/>
              <a:gd name="connsiteY32" fmla="*/ 90487 h 900112"/>
              <a:gd name="connsiteX33" fmla="*/ 476250 w 985838"/>
              <a:gd name="connsiteY33" fmla="*/ 80962 h 900112"/>
              <a:gd name="connsiteX34" fmla="*/ 447675 w 985838"/>
              <a:gd name="connsiteY34" fmla="*/ 71437 h 900112"/>
              <a:gd name="connsiteX35" fmla="*/ 404813 w 985838"/>
              <a:gd name="connsiteY35" fmla="*/ 47625 h 900112"/>
              <a:gd name="connsiteX36" fmla="*/ 342900 w 985838"/>
              <a:gd name="connsiteY36" fmla="*/ 42862 h 900112"/>
              <a:gd name="connsiteX37" fmla="*/ 319088 w 985838"/>
              <a:gd name="connsiteY37" fmla="*/ 38100 h 900112"/>
              <a:gd name="connsiteX38" fmla="*/ 290513 w 985838"/>
              <a:gd name="connsiteY38" fmla="*/ 28575 h 900112"/>
              <a:gd name="connsiteX39" fmla="*/ 247650 w 985838"/>
              <a:gd name="connsiteY39" fmla="*/ 14287 h 900112"/>
              <a:gd name="connsiteX40" fmla="*/ 219075 w 985838"/>
              <a:gd name="connsiteY40" fmla="*/ 4762 h 900112"/>
              <a:gd name="connsiteX41" fmla="*/ 204788 w 985838"/>
              <a:gd name="connsiteY41" fmla="*/ 0 h 900112"/>
              <a:gd name="connsiteX42" fmla="*/ 0 w 985838"/>
              <a:gd name="connsiteY42" fmla="*/ 0 h 900112"/>
              <a:gd name="connsiteX43" fmla="*/ 0 w 985838"/>
              <a:gd name="connsiteY43" fmla="*/ 0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85838" h="900112">
                <a:moveTo>
                  <a:pt x="962025" y="900112"/>
                </a:moveTo>
                <a:lnTo>
                  <a:pt x="962025" y="900112"/>
                </a:lnTo>
                <a:cubicBezTo>
                  <a:pt x="965200" y="885825"/>
                  <a:pt x="967779" y="871392"/>
                  <a:pt x="971550" y="857250"/>
                </a:cubicBezTo>
                <a:cubicBezTo>
                  <a:pt x="974137" y="847549"/>
                  <a:pt x="978640" y="838415"/>
                  <a:pt x="981075" y="828675"/>
                </a:cubicBezTo>
                <a:lnTo>
                  <a:pt x="985838" y="809625"/>
                </a:lnTo>
                <a:cubicBezTo>
                  <a:pt x="984250" y="774700"/>
                  <a:pt x="984338" y="739658"/>
                  <a:pt x="981075" y="704850"/>
                </a:cubicBezTo>
                <a:cubicBezTo>
                  <a:pt x="976654" y="657691"/>
                  <a:pt x="974781" y="670913"/>
                  <a:pt x="966788" y="642937"/>
                </a:cubicBezTo>
                <a:cubicBezTo>
                  <a:pt x="964990" y="636643"/>
                  <a:pt x="963823" y="630181"/>
                  <a:pt x="962025" y="623887"/>
                </a:cubicBezTo>
                <a:cubicBezTo>
                  <a:pt x="955695" y="601733"/>
                  <a:pt x="956648" y="614825"/>
                  <a:pt x="952500" y="585787"/>
                </a:cubicBezTo>
                <a:cubicBezTo>
                  <a:pt x="950467" y="571556"/>
                  <a:pt x="950557" y="557021"/>
                  <a:pt x="947738" y="542925"/>
                </a:cubicBezTo>
                <a:cubicBezTo>
                  <a:pt x="945769" y="533080"/>
                  <a:pt x="940648" y="524090"/>
                  <a:pt x="938213" y="514350"/>
                </a:cubicBezTo>
                <a:cubicBezTo>
                  <a:pt x="936625" y="508000"/>
                  <a:pt x="936028" y="501316"/>
                  <a:pt x="933450" y="495300"/>
                </a:cubicBezTo>
                <a:cubicBezTo>
                  <a:pt x="931195" y="490039"/>
                  <a:pt x="927100" y="485775"/>
                  <a:pt x="923925" y="481012"/>
                </a:cubicBezTo>
                <a:cubicBezTo>
                  <a:pt x="914739" y="435077"/>
                  <a:pt x="925988" y="475610"/>
                  <a:pt x="909638" y="442912"/>
                </a:cubicBezTo>
                <a:cubicBezTo>
                  <a:pt x="900953" y="425543"/>
                  <a:pt x="908346" y="415064"/>
                  <a:pt x="885825" y="400050"/>
                </a:cubicBezTo>
                <a:lnTo>
                  <a:pt x="842963" y="371475"/>
                </a:lnTo>
                <a:cubicBezTo>
                  <a:pt x="838200" y="368300"/>
                  <a:pt x="832722" y="365998"/>
                  <a:pt x="828675" y="361950"/>
                </a:cubicBezTo>
                <a:lnTo>
                  <a:pt x="814388" y="347662"/>
                </a:lnTo>
                <a:cubicBezTo>
                  <a:pt x="812800" y="342900"/>
                  <a:pt x="812063" y="337763"/>
                  <a:pt x="809625" y="333375"/>
                </a:cubicBezTo>
                <a:cubicBezTo>
                  <a:pt x="804065" y="323368"/>
                  <a:pt x="790575" y="304800"/>
                  <a:pt x="790575" y="304800"/>
                </a:cubicBezTo>
                <a:cubicBezTo>
                  <a:pt x="780185" y="273626"/>
                  <a:pt x="794616" y="304223"/>
                  <a:pt x="771525" y="285750"/>
                </a:cubicBezTo>
                <a:cubicBezTo>
                  <a:pt x="767055" y="282174"/>
                  <a:pt x="766308" y="275231"/>
                  <a:pt x="762000" y="271462"/>
                </a:cubicBezTo>
                <a:cubicBezTo>
                  <a:pt x="753385" y="263924"/>
                  <a:pt x="742950" y="258762"/>
                  <a:pt x="733425" y="252412"/>
                </a:cubicBezTo>
                <a:lnTo>
                  <a:pt x="719138" y="242887"/>
                </a:lnTo>
                <a:cubicBezTo>
                  <a:pt x="691842" y="201944"/>
                  <a:pt x="728188" y="250127"/>
                  <a:pt x="695325" y="223837"/>
                </a:cubicBezTo>
                <a:cubicBezTo>
                  <a:pt x="663574" y="198437"/>
                  <a:pt x="709613" y="219076"/>
                  <a:pt x="671513" y="200025"/>
                </a:cubicBezTo>
                <a:cubicBezTo>
                  <a:pt x="656125" y="192331"/>
                  <a:pt x="653747" y="198478"/>
                  <a:pt x="638175" y="185737"/>
                </a:cubicBezTo>
                <a:cubicBezTo>
                  <a:pt x="626012" y="175786"/>
                  <a:pt x="620084" y="156212"/>
                  <a:pt x="604838" y="152400"/>
                </a:cubicBezTo>
                <a:cubicBezTo>
                  <a:pt x="598488" y="150812"/>
                  <a:pt x="592057" y="149518"/>
                  <a:pt x="585788" y="147637"/>
                </a:cubicBezTo>
                <a:cubicBezTo>
                  <a:pt x="576171" y="144752"/>
                  <a:pt x="557213" y="138112"/>
                  <a:pt x="557213" y="138112"/>
                </a:cubicBezTo>
                <a:cubicBezTo>
                  <a:pt x="546681" y="127581"/>
                  <a:pt x="541897" y="120930"/>
                  <a:pt x="528638" y="114300"/>
                </a:cubicBezTo>
                <a:cubicBezTo>
                  <a:pt x="524148" y="112055"/>
                  <a:pt x="519113" y="111125"/>
                  <a:pt x="514350" y="109537"/>
                </a:cubicBezTo>
                <a:cubicBezTo>
                  <a:pt x="498294" y="85454"/>
                  <a:pt x="513541" y="101989"/>
                  <a:pt x="490538" y="90487"/>
                </a:cubicBezTo>
                <a:cubicBezTo>
                  <a:pt x="485418" y="87927"/>
                  <a:pt x="481481" y="83287"/>
                  <a:pt x="476250" y="80962"/>
                </a:cubicBezTo>
                <a:cubicBezTo>
                  <a:pt x="467075" y="76884"/>
                  <a:pt x="456029" y="77006"/>
                  <a:pt x="447675" y="71437"/>
                </a:cubicBezTo>
                <a:cubicBezTo>
                  <a:pt x="436977" y="64305"/>
                  <a:pt x="420289" y="49560"/>
                  <a:pt x="404813" y="47625"/>
                </a:cubicBezTo>
                <a:cubicBezTo>
                  <a:pt x="384274" y="45058"/>
                  <a:pt x="363538" y="44450"/>
                  <a:pt x="342900" y="42862"/>
                </a:cubicBezTo>
                <a:cubicBezTo>
                  <a:pt x="334963" y="41275"/>
                  <a:pt x="326897" y="40230"/>
                  <a:pt x="319088" y="38100"/>
                </a:cubicBezTo>
                <a:cubicBezTo>
                  <a:pt x="309402" y="35458"/>
                  <a:pt x="300038" y="31750"/>
                  <a:pt x="290513" y="28575"/>
                </a:cubicBezTo>
                <a:lnTo>
                  <a:pt x="247650" y="14287"/>
                </a:lnTo>
                <a:lnTo>
                  <a:pt x="219075" y="4762"/>
                </a:lnTo>
                <a:cubicBezTo>
                  <a:pt x="214313" y="3175"/>
                  <a:pt x="209808" y="0"/>
                  <a:pt x="204788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185863" y="1109663"/>
            <a:ext cx="1104900" cy="166858"/>
          </a:xfrm>
          <a:custGeom>
            <a:avLst/>
            <a:gdLst>
              <a:gd name="connsiteX0" fmla="*/ 0 w 1104900"/>
              <a:gd name="connsiteY0" fmla="*/ 161925 h 166858"/>
              <a:gd name="connsiteX1" fmla="*/ 0 w 1104900"/>
              <a:gd name="connsiteY1" fmla="*/ 161925 h 166858"/>
              <a:gd name="connsiteX2" fmla="*/ 76200 w 1104900"/>
              <a:gd name="connsiteY2" fmla="*/ 147637 h 166858"/>
              <a:gd name="connsiteX3" fmla="*/ 119062 w 1104900"/>
              <a:gd name="connsiteY3" fmla="*/ 128587 h 166858"/>
              <a:gd name="connsiteX4" fmla="*/ 133350 w 1104900"/>
              <a:gd name="connsiteY4" fmla="*/ 123825 h 166858"/>
              <a:gd name="connsiteX5" fmla="*/ 152400 w 1104900"/>
              <a:gd name="connsiteY5" fmla="*/ 114300 h 166858"/>
              <a:gd name="connsiteX6" fmla="*/ 171450 w 1104900"/>
              <a:gd name="connsiteY6" fmla="*/ 109537 h 166858"/>
              <a:gd name="connsiteX7" fmla="*/ 185737 w 1104900"/>
              <a:gd name="connsiteY7" fmla="*/ 104775 h 166858"/>
              <a:gd name="connsiteX8" fmla="*/ 214312 w 1104900"/>
              <a:gd name="connsiteY8" fmla="*/ 85725 h 166858"/>
              <a:gd name="connsiteX9" fmla="*/ 257175 w 1104900"/>
              <a:gd name="connsiteY9" fmla="*/ 71437 h 166858"/>
              <a:gd name="connsiteX10" fmla="*/ 285750 w 1104900"/>
              <a:gd name="connsiteY10" fmla="*/ 61912 h 166858"/>
              <a:gd name="connsiteX11" fmla="*/ 300037 w 1104900"/>
              <a:gd name="connsiteY11" fmla="*/ 57150 h 166858"/>
              <a:gd name="connsiteX12" fmla="*/ 323850 w 1104900"/>
              <a:gd name="connsiteY12" fmla="*/ 52387 h 166858"/>
              <a:gd name="connsiteX13" fmla="*/ 338137 w 1104900"/>
              <a:gd name="connsiteY13" fmla="*/ 47625 h 166858"/>
              <a:gd name="connsiteX14" fmla="*/ 381000 w 1104900"/>
              <a:gd name="connsiteY14" fmla="*/ 42862 h 166858"/>
              <a:gd name="connsiteX15" fmla="*/ 414337 w 1104900"/>
              <a:gd name="connsiteY15" fmla="*/ 33337 h 166858"/>
              <a:gd name="connsiteX16" fmla="*/ 495300 w 1104900"/>
              <a:gd name="connsiteY16" fmla="*/ 23812 h 166858"/>
              <a:gd name="connsiteX17" fmla="*/ 552450 w 1104900"/>
              <a:gd name="connsiteY17" fmla="*/ 14287 h 166858"/>
              <a:gd name="connsiteX18" fmla="*/ 585787 w 1104900"/>
              <a:gd name="connsiteY18" fmla="*/ 4762 h 166858"/>
              <a:gd name="connsiteX19" fmla="*/ 614362 w 1104900"/>
              <a:gd name="connsiteY19" fmla="*/ 0 h 166858"/>
              <a:gd name="connsiteX20" fmla="*/ 742950 w 1104900"/>
              <a:gd name="connsiteY20" fmla="*/ 4762 h 166858"/>
              <a:gd name="connsiteX21" fmla="*/ 757237 w 1104900"/>
              <a:gd name="connsiteY21" fmla="*/ 14287 h 166858"/>
              <a:gd name="connsiteX22" fmla="*/ 785812 w 1104900"/>
              <a:gd name="connsiteY22" fmla="*/ 19050 h 166858"/>
              <a:gd name="connsiteX23" fmla="*/ 800100 w 1104900"/>
              <a:gd name="connsiteY23" fmla="*/ 23812 h 166858"/>
              <a:gd name="connsiteX24" fmla="*/ 847725 w 1104900"/>
              <a:gd name="connsiteY24" fmla="*/ 33337 h 166858"/>
              <a:gd name="connsiteX25" fmla="*/ 876300 w 1104900"/>
              <a:gd name="connsiteY25" fmla="*/ 42862 h 166858"/>
              <a:gd name="connsiteX26" fmla="*/ 900112 w 1104900"/>
              <a:gd name="connsiteY26" fmla="*/ 47625 h 166858"/>
              <a:gd name="connsiteX27" fmla="*/ 928687 w 1104900"/>
              <a:gd name="connsiteY27" fmla="*/ 57150 h 166858"/>
              <a:gd name="connsiteX28" fmla="*/ 957262 w 1104900"/>
              <a:gd name="connsiteY28" fmla="*/ 71437 h 166858"/>
              <a:gd name="connsiteX29" fmla="*/ 1000125 w 1104900"/>
              <a:gd name="connsiteY29" fmla="*/ 104775 h 166858"/>
              <a:gd name="connsiteX30" fmla="*/ 1028700 w 1104900"/>
              <a:gd name="connsiteY30" fmla="*/ 119062 h 166858"/>
              <a:gd name="connsiteX31" fmla="*/ 1071562 w 1104900"/>
              <a:gd name="connsiteY31" fmla="*/ 152400 h 166858"/>
              <a:gd name="connsiteX32" fmla="*/ 1100137 w 1104900"/>
              <a:gd name="connsiteY32" fmla="*/ 166687 h 166858"/>
              <a:gd name="connsiteX33" fmla="*/ 1104900 w 1104900"/>
              <a:gd name="connsiteY33" fmla="*/ 166687 h 166858"/>
              <a:gd name="connsiteX34" fmla="*/ 1104900 w 1104900"/>
              <a:gd name="connsiteY34" fmla="*/ 166687 h 16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04900" h="166858">
                <a:moveTo>
                  <a:pt x="0" y="161925"/>
                </a:moveTo>
                <a:lnTo>
                  <a:pt x="0" y="161925"/>
                </a:lnTo>
                <a:cubicBezTo>
                  <a:pt x="25400" y="157162"/>
                  <a:pt x="51000" y="153364"/>
                  <a:pt x="76200" y="147637"/>
                </a:cubicBezTo>
                <a:cubicBezTo>
                  <a:pt x="121259" y="137396"/>
                  <a:pt x="90120" y="143058"/>
                  <a:pt x="119062" y="128587"/>
                </a:cubicBezTo>
                <a:cubicBezTo>
                  <a:pt x="123552" y="126342"/>
                  <a:pt x="128736" y="125802"/>
                  <a:pt x="133350" y="123825"/>
                </a:cubicBezTo>
                <a:cubicBezTo>
                  <a:pt x="139876" y="121028"/>
                  <a:pt x="145753" y="116793"/>
                  <a:pt x="152400" y="114300"/>
                </a:cubicBezTo>
                <a:cubicBezTo>
                  <a:pt x="158529" y="112002"/>
                  <a:pt x="165156" y="111335"/>
                  <a:pt x="171450" y="109537"/>
                </a:cubicBezTo>
                <a:cubicBezTo>
                  <a:pt x="176277" y="108158"/>
                  <a:pt x="180975" y="106362"/>
                  <a:pt x="185737" y="104775"/>
                </a:cubicBezTo>
                <a:cubicBezTo>
                  <a:pt x="195262" y="98425"/>
                  <a:pt x="203683" y="89976"/>
                  <a:pt x="214312" y="85725"/>
                </a:cubicBezTo>
                <a:cubicBezTo>
                  <a:pt x="262057" y="66627"/>
                  <a:pt x="216161" y="83742"/>
                  <a:pt x="257175" y="71437"/>
                </a:cubicBezTo>
                <a:cubicBezTo>
                  <a:pt x="266792" y="68552"/>
                  <a:pt x="276225" y="65087"/>
                  <a:pt x="285750" y="61912"/>
                </a:cubicBezTo>
                <a:cubicBezTo>
                  <a:pt x="290512" y="60325"/>
                  <a:pt x="295115" y="58135"/>
                  <a:pt x="300037" y="57150"/>
                </a:cubicBezTo>
                <a:cubicBezTo>
                  <a:pt x="307975" y="55562"/>
                  <a:pt x="315997" y="54350"/>
                  <a:pt x="323850" y="52387"/>
                </a:cubicBezTo>
                <a:cubicBezTo>
                  <a:pt x="328720" y="51169"/>
                  <a:pt x="333185" y="48450"/>
                  <a:pt x="338137" y="47625"/>
                </a:cubicBezTo>
                <a:cubicBezTo>
                  <a:pt x="352317" y="45262"/>
                  <a:pt x="366712" y="44450"/>
                  <a:pt x="381000" y="42862"/>
                </a:cubicBezTo>
                <a:cubicBezTo>
                  <a:pt x="394612" y="38325"/>
                  <a:pt x="399393" y="36326"/>
                  <a:pt x="414337" y="33337"/>
                </a:cubicBezTo>
                <a:cubicBezTo>
                  <a:pt x="446184" y="26968"/>
                  <a:pt x="458762" y="27134"/>
                  <a:pt x="495300" y="23812"/>
                </a:cubicBezTo>
                <a:cubicBezTo>
                  <a:pt x="527203" y="13178"/>
                  <a:pt x="493206" y="23401"/>
                  <a:pt x="552450" y="14287"/>
                </a:cubicBezTo>
                <a:cubicBezTo>
                  <a:pt x="586185" y="9097"/>
                  <a:pt x="557763" y="10990"/>
                  <a:pt x="585787" y="4762"/>
                </a:cubicBezTo>
                <a:cubicBezTo>
                  <a:pt x="595213" y="2667"/>
                  <a:pt x="604837" y="1587"/>
                  <a:pt x="614362" y="0"/>
                </a:cubicBezTo>
                <a:cubicBezTo>
                  <a:pt x="657225" y="1587"/>
                  <a:pt x="700271" y="494"/>
                  <a:pt x="742950" y="4762"/>
                </a:cubicBezTo>
                <a:cubicBezTo>
                  <a:pt x="748645" y="5332"/>
                  <a:pt x="751807" y="12477"/>
                  <a:pt x="757237" y="14287"/>
                </a:cubicBezTo>
                <a:cubicBezTo>
                  <a:pt x="766398" y="17341"/>
                  <a:pt x="776386" y="16955"/>
                  <a:pt x="785812" y="19050"/>
                </a:cubicBezTo>
                <a:cubicBezTo>
                  <a:pt x="790713" y="20139"/>
                  <a:pt x="795208" y="22683"/>
                  <a:pt x="800100" y="23812"/>
                </a:cubicBezTo>
                <a:cubicBezTo>
                  <a:pt x="815875" y="27452"/>
                  <a:pt x="832366" y="28217"/>
                  <a:pt x="847725" y="33337"/>
                </a:cubicBezTo>
                <a:cubicBezTo>
                  <a:pt x="857250" y="36512"/>
                  <a:pt x="866455" y="40893"/>
                  <a:pt x="876300" y="42862"/>
                </a:cubicBezTo>
                <a:cubicBezTo>
                  <a:pt x="884237" y="44450"/>
                  <a:pt x="892303" y="45495"/>
                  <a:pt x="900112" y="47625"/>
                </a:cubicBezTo>
                <a:cubicBezTo>
                  <a:pt x="909798" y="50267"/>
                  <a:pt x="920333" y="51581"/>
                  <a:pt x="928687" y="57150"/>
                </a:cubicBezTo>
                <a:cubicBezTo>
                  <a:pt x="947152" y="69459"/>
                  <a:pt x="937545" y="64865"/>
                  <a:pt x="957262" y="71437"/>
                </a:cubicBezTo>
                <a:cubicBezTo>
                  <a:pt x="979645" y="93820"/>
                  <a:pt x="965945" y="81988"/>
                  <a:pt x="1000125" y="104775"/>
                </a:cubicBezTo>
                <a:cubicBezTo>
                  <a:pt x="1018590" y="117085"/>
                  <a:pt x="1008981" y="112490"/>
                  <a:pt x="1028700" y="119062"/>
                </a:cubicBezTo>
                <a:cubicBezTo>
                  <a:pt x="1051081" y="141445"/>
                  <a:pt x="1037384" y="129615"/>
                  <a:pt x="1071562" y="152400"/>
                </a:cubicBezTo>
                <a:cubicBezTo>
                  <a:pt x="1085530" y="161712"/>
                  <a:pt x="1084364" y="162744"/>
                  <a:pt x="1100137" y="166687"/>
                </a:cubicBezTo>
                <a:cubicBezTo>
                  <a:pt x="1101677" y="167072"/>
                  <a:pt x="1103312" y="166687"/>
                  <a:pt x="1104900" y="166687"/>
                </a:cubicBezTo>
                <a:lnTo>
                  <a:pt x="1104900" y="166687"/>
                </a:lnTo>
              </a:path>
            </a:pathLst>
          </a:cu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462463" y="1047750"/>
            <a:ext cx="966787" cy="2085975"/>
          </a:xfrm>
          <a:custGeom>
            <a:avLst/>
            <a:gdLst>
              <a:gd name="connsiteX0" fmla="*/ 966787 w 966787"/>
              <a:gd name="connsiteY0" fmla="*/ 0 h 2085975"/>
              <a:gd name="connsiteX1" fmla="*/ 966787 w 966787"/>
              <a:gd name="connsiteY1" fmla="*/ 0 h 2085975"/>
              <a:gd name="connsiteX2" fmla="*/ 923925 w 966787"/>
              <a:gd name="connsiteY2" fmla="*/ 9525 h 2085975"/>
              <a:gd name="connsiteX3" fmla="*/ 885825 w 966787"/>
              <a:gd name="connsiteY3" fmla="*/ 14288 h 2085975"/>
              <a:gd name="connsiteX4" fmla="*/ 866775 w 966787"/>
              <a:gd name="connsiteY4" fmla="*/ 23813 h 2085975"/>
              <a:gd name="connsiteX5" fmla="*/ 838200 w 966787"/>
              <a:gd name="connsiteY5" fmla="*/ 28575 h 2085975"/>
              <a:gd name="connsiteX6" fmla="*/ 809625 w 966787"/>
              <a:gd name="connsiteY6" fmla="*/ 38100 h 2085975"/>
              <a:gd name="connsiteX7" fmla="*/ 742950 w 966787"/>
              <a:gd name="connsiteY7" fmla="*/ 47625 h 2085975"/>
              <a:gd name="connsiteX8" fmla="*/ 685800 w 966787"/>
              <a:gd name="connsiteY8" fmla="*/ 61913 h 2085975"/>
              <a:gd name="connsiteX9" fmla="*/ 661987 w 966787"/>
              <a:gd name="connsiteY9" fmla="*/ 71438 h 2085975"/>
              <a:gd name="connsiteX10" fmla="*/ 638175 w 966787"/>
              <a:gd name="connsiteY10" fmla="*/ 76200 h 2085975"/>
              <a:gd name="connsiteX11" fmla="*/ 623887 w 966787"/>
              <a:gd name="connsiteY11" fmla="*/ 85725 h 2085975"/>
              <a:gd name="connsiteX12" fmla="*/ 590550 w 966787"/>
              <a:gd name="connsiteY12" fmla="*/ 90488 h 2085975"/>
              <a:gd name="connsiteX13" fmla="*/ 538162 w 966787"/>
              <a:gd name="connsiteY13" fmla="*/ 104775 h 2085975"/>
              <a:gd name="connsiteX14" fmla="*/ 523875 w 966787"/>
              <a:gd name="connsiteY14" fmla="*/ 114300 h 2085975"/>
              <a:gd name="connsiteX15" fmla="*/ 509587 w 966787"/>
              <a:gd name="connsiteY15" fmla="*/ 119063 h 2085975"/>
              <a:gd name="connsiteX16" fmla="*/ 495300 w 966787"/>
              <a:gd name="connsiteY16" fmla="*/ 133350 h 2085975"/>
              <a:gd name="connsiteX17" fmla="*/ 466725 w 966787"/>
              <a:gd name="connsiteY17" fmla="*/ 147638 h 2085975"/>
              <a:gd name="connsiteX18" fmla="*/ 457200 w 966787"/>
              <a:gd name="connsiteY18" fmla="*/ 161925 h 2085975"/>
              <a:gd name="connsiteX19" fmla="*/ 428625 w 966787"/>
              <a:gd name="connsiteY19" fmla="*/ 180975 h 2085975"/>
              <a:gd name="connsiteX20" fmla="*/ 414337 w 966787"/>
              <a:gd name="connsiteY20" fmla="*/ 190500 h 2085975"/>
              <a:gd name="connsiteX21" fmla="*/ 395287 w 966787"/>
              <a:gd name="connsiteY21" fmla="*/ 204788 h 2085975"/>
              <a:gd name="connsiteX22" fmla="*/ 381000 w 966787"/>
              <a:gd name="connsiteY22" fmla="*/ 209550 h 2085975"/>
              <a:gd name="connsiteX23" fmla="*/ 371475 w 966787"/>
              <a:gd name="connsiteY23" fmla="*/ 223838 h 2085975"/>
              <a:gd name="connsiteX24" fmla="*/ 357187 w 966787"/>
              <a:gd name="connsiteY24" fmla="*/ 228600 h 2085975"/>
              <a:gd name="connsiteX25" fmla="*/ 342900 w 966787"/>
              <a:gd name="connsiteY25" fmla="*/ 238125 h 2085975"/>
              <a:gd name="connsiteX26" fmla="*/ 333375 w 966787"/>
              <a:gd name="connsiteY26" fmla="*/ 252413 h 2085975"/>
              <a:gd name="connsiteX27" fmla="*/ 314325 w 966787"/>
              <a:gd name="connsiteY27" fmla="*/ 295275 h 2085975"/>
              <a:gd name="connsiteX28" fmla="*/ 300037 w 966787"/>
              <a:gd name="connsiteY28" fmla="*/ 300038 h 2085975"/>
              <a:gd name="connsiteX29" fmla="*/ 280987 w 966787"/>
              <a:gd name="connsiteY29" fmla="*/ 314325 h 2085975"/>
              <a:gd name="connsiteX30" fmla="*/ 271462 w 966787"/>
              <a:gd name="connsiteY30" fmla="*/ 328613 h 2085975"/>
              <a:gd name="connsiteX31" fmla="*/ 257175 w 966787"/>
              <a:gd name="connsiteY31" fmla="*/ 333375 h 2085975"/>
              <a:gd name="connsiteX32" fmla="*/ 223837 w 966787"/>
              <a:gd name="connsiteY32" fmla="*/ 347663 h 2085975"/>
              <a:gd name="connsiteX33" fmla="*/ 204787 w 966787"/>
              <a:gd name="connsiteY33" fmla="*/ 376238 h 2085975"/>
              <a:gd name="connsiteX34" fmla="*/ 200025 w 966787"/>
              <a:gd name="connsiteY34" fmla="*/ 395288 h 2085975"/>
              <a:gd name="connsiteX35" fmla="*/ 190500 w 966787"/>
              <a:gd name="connsiteY35" fmla="*/ 457200 h 2085975"/>
              <a:gd name="connsiteX36" fmla="*/ 180975 w 966787"/>
              <a:gd name="connsiteY36" fmla="*/ 485775 h 2085975"/>
              <a:gd name="connsiteX37" fmla="*/ 161925 w 966787"/>
              <a:gd name="connsiteY37" fmla="*/ 514350 h 2085975"/>
              <a:gd name="connsiteX38" fmla="*/ 147637 w 966787"/>
              <a:gd name="connsiteY38" fmla="*/ 523875 h 2085975"/>
              <a:gd name="connsiteX39" fmla="*/ 138112 w 966787"/>
              <a:gd name="connsiteY39" fmla="*/ 538163 h 2085975"/>
              <a:gd name="connsiteX40" fmla="*/ 123825 w 966787"/>
              <a:gd name="connsiteY40" fmla="*/ 547688 h 2085975"/>
              <a:gd name="connsiteX41" fmla="*/ 114300 w 966787"/>
              <a:gd name="connsiteY41" fmla="*/ 576263 h 2085975"/>
              <a:gd name="connsiteX42" fmla="*/ 95250 w 966787"/>
              <a:gd name="connsiteY42" fmla="*/ 604838 h 2085975"/>
              <a:gd name="connsiteX43" fmla="*/ 85725 w 966787"/>
              <a:gd name="connsiteY43" fmla="*/ 628650 h 2085975"/>
              <a:gd name="connsiteX44" fmla="*/ 76200 w 966787"/>
              <a:gd name="connsiteY44" fmla="*/ 642938 h 2085975"/>
              <a:gd name="connsiteX45" fmla="*/ 66675 w 966787"/>
              <a:gd name="connsiteY45" fmla="*/ 671513 h 2085975"/>
              <a:gd name="connsiteX46" fmla="*/ 61912 w 966787"/>
              <a:gd name="connsiteY46" fmla="*/ 733425 h 2085975"/>
              <a:gd name="connsiteX47" fmla="*/ 52387 w 966787"/>
              <a:gd name="connsiteY47" fmla="*/ 781050 h 2085975"/>
              <a:gd name="connsiteX48" fmla="*/ 42862 w 966787"/>
              <a:gd name="connsiteY48" fmla="*/ 795338 h 2085975"/>
              <a:gd name="connsiteX49" fmla="*/ 28575 w 966787"/>
              <a:gd name="connsiteY49" fmla="*/ 842963 h 2085975"/>
              <a:gd name="connsiteX50" fmla="*/ 19050 w 966787"/>
              <a:gd name="connsiteY50" fmla="*/ 938213 h 2085975"/>
              <a:gd name="connsiteX51" fmla="*/ 4762 w 966787"/>
              <a:gd name="connsiteY51" fmla="*/ 985838 h 2085975"/>
              <a:gd name="connsiteX52" fmla="*/ 0 w 966787"/>
              <a:gd name="connsiteY52" fmla="*/ 1000125 h 2085975"/>
              <a:gd name="connsiteX53" fmla="*/ 4762 w 966787"/>
              <a:gd name="connsiteY53" fmla="*/ 1104900 h 2085975"/>
              <a:gd name="connsiteX54" fmla="*/ 9525 w 966787"/>
              <a:gd name="connsiteY54" fmla="*/ 1119188 h 2085975"/>
              <a:gd name="connsiteX55" fmla="*/ 19050 w 966787"/>
              <a:gd name="connsiteY55" fmla="*/ 1323975 h 2085975"/>
              <a:gd name="connsiteX56" fmla="*/ 33337 w 966787"/>
              <a:gd name="connsiteY56" fmla="*/ 1524000 h 2085975"/>
              <a:gd name="connsiteX57" fmla="*/ 57150 w 966787"/>
              <a:gd name="connsiteY57" fmla="*/ 1566863 h 2085975"/>
              <a:gd name="connsiteX58" fmla="*/ 66675 w 966787"/>
              <a:gd name="connsiteY58" fmla="*/ 1581150 h 2085975"/>
              <a:gd name="connsiteX59" fmla="*/ 76200 w 966787"/>
              <a:gd name="connsiteY59" fmla="*/ 1595438 h 2085975"/>
              <a:gd name="connsiteX60" fmla="*/ 85725 w 966787"/>
              <a:gd name="connsiteY60" fmla="*/ 1624013 h 2085975"/>
              <a:gd name="connsiteX61" fmla="*/ 90487 w 966787"/>
              <a:gd name="connsiteY61" fmla="*/ 1638300 h 2085975"/>
              <a:gd name="connsiteX62" fmla="*/ 114300 w 966787"/>
              <a:gd name="connsiteY62" fmla="*/ 1681163 h 2085975"/>
              <a:gd name="connsiteX63" fmla="*/ 142875 w 966787"/>
              <a:gd name="connsiteY63" fmla="*/ 1709738 h 2085975"/>
              <a:gd name="connsiteX64" fmla="*/ 157162 w 966787"/>
              <a:gd name="connsiteY64" fmla="*/ 1714500 h 2085975"/>
              <a:gd name="connsiteX65" fmla="*/ 180975 w 966787"/>
              <a:gd name="connsiteY65" fmla="*/ 1747838 h 2085975"/>
              <a:gd name="connsiteX66" fmla="*/ 190500 w 966787"/>
              <a:gd name="connsiteY66" fmla="*/ 1771650 h 2085975"/>
              <a:gd name="connsiteX67" fmla="*/ 228600 w 966787"/>
              <a:gd name="connsiteY67" fmla="*/ 1804988 h 2085975"/>
              <a:gd name="connsiteX68" fmla="*/ 242887 w 966787"/>
              <a:gd name="connsiteY68" fmla="*/ 1819275 h 2085975"/>
              <a:gd name="connsiteX69" fmla="*/ 295275 w 966787"/>
              <a:gd name="connsiteY69" fmla="*/ 1847850 h 2085975"/>
              <a:gd name="connsiteX70" fmla="*/ 323850 w 966787"/>
              <a:gd name="connsiteY70" fmla="*/ 1876425 h 2085975"/>
              <a:gd name="connsiteX71" fmla="*/ 338137 w 966787"/>
              <a:gd name="connsiteY71" fmla="*/ 1890713 h 2085975"/>
              <a:gd name="connsiteX72" fmla="*/ 352425 w 966787"/>
              <a:gd name="connsiteY72" fmla="*/ 1900238 h 2085975"/>
              <a:gd name="connsiteX73" fmla="*/ 390525 w 966787"/>
              <a:gd name="connsiteY73" fmla="*/ 1933575 h 2085975"/>
              <a:gd name="connsiteX74" fmla="*/ 428625 w 966787"/>
              <a:gd name="connsiteY74" fmla="*/ 1947863 h 2085975"/>
              <a:gd name="connsiteX75" fmla="*/ 457200 w 966787"/>
              <a:gd name="connsiteY75" fmla="*/ 1966913 h 2085975"/>
              <a:gd name="connsiteX76" fmla="*/ 471487 w 966787"/>
              <a:gd name="connsiteY76" fmla="*/ 1981200 h 2085975"/>
              <a:gd name="connsiteX77" fmla="*/ 490537 w 966787"/>
              <a:gd name="connsiteY77" fmla="*/ 1990725 h 2085975"/>
              <a:gd name="connsiteX78" fmla="*/ 504825 w 966787"/>
              <a:gd name="connsiteY78" fmla="*/ 2000250 h 2085975"/>
              <a:gd name="connsiteX79" fmla="*/ 514350 w 966787"/>
              <a:gd name="connsiteY79" fmla="*/ 2014538 h 2085975"/>
              <a:gd name="connsiteX80" fmla="*/ 542925 w 966787"/>
              <a:gd name="connsiteY80" fmla="*/ 2024063 h 2085975"/>
              <a:gd name="connsiteX81" fmla="*/ 552450 w 966787"/>
              <a:gd name="connsiteY81" fmla="*/ 2038350 h 2085975"/>
              <a:gd name="connsiteX82" fmla="*/ 581025 w 966787"/>
              <a:gd name="connsiteY82" fmla="*/ 2047875 h 2085975"/>
              <a:gd name="connsiteX83" fmla="*/ 595312 w 966787"/>
              <a:gd name="connsiteY83" fmla="*/ 2052638 h 2085975"/>
              <a:gd name="connsiteX84" fmla="*/ 623887 w 966787"/>
              <a:gd name="connsiteY84" fmla="*/ 2066925 h 2085975"/>
              <a:gd name="connsiteX85" fmla="*/ 638175 w 966787"/>
              <a:gd name="connsiteY85" fmla="*/ 2076450 h 2085975"/>
              <a:gd name="connsiteX86" fmla="*/ 652462 w 966787"/>
              <a:gd name="connsiteY86" fmla="*/ 2081213 h 2085975"/>
              <a:gd name="connsiteX87" fmla="*/ 652462 w 966787"/>
              <a:gd name="connsiteY87" fmla="*/ 2085975 h 2085975"/>
              <a:gd name="connsiteX88" fmla="*/ 652462 w 966787"/>
              <a:gd name="connsiteY88" fmla="*/ 20859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66787" h="2085975">
                <a:moveTo>
                  <a:pt x="966787" y="0"/>
                </a:moveTo>
                <a:lnTo>
                  <a:pt x="966787" y="0"/>
                </a:lnTo>
                <a:cubicBezTo>
                  <a:pt x="952500" y="3175"/>
                  <a:pt x="938338" y="6981"/>
                  <a:pt x="923925" y="9525"/>
                </a:cubicBezTo>
                <a:cubicBezTo>
                  <a:pt x="911321" y="11749"/>
                  <a:pt x="898242" y="11184"/>
                  <a:pt x="885825" y="14288"/>
                </a:cubicBezTo>
                <a:cubicBezTo>
                  <a:pt x="878937" y="16010"/>
                  <a:pt x="873575" y="21773"/>
                  <a:pt x="866775" y="23813"/>
                </a:cubicBezTo>
                <a:cubicBezTo>
                  <a:pt x="857526" y="26588"/>
                  <a:pt x="847725" y="26988"/>
                  <a:pt x="838200" y="28575"/>
                </a:cubicBezTo>
                <a:cubicBezTo>
                  <a:pt x="828675" y="31750"/>
                  <a:pt x="819588" y="36855"/>
                  <a:pt x="809625" y="38100"/>
                </a:cubicBezTo>
                <a:cubicBezTo>
                  <a:pt x="761943" y="44061"/>
                  <a:pt x="784150" y="40759"/>
                  <a:pt x="742950" y="47625"/>
                </a:cubicBezTo>
                <a:cubicBezTo>
                  <a:pt x="705214" y="60204"/>
                  <a:pt x="724279" y="55499"/>
                  <a:pt x="685800" y="61913"/>
                </a:cubicBezTo>
                <a:cubicBezTo>
                  <a:pt x="677862" y="65088"/>
                  <a:pt x="670176" y="68982"/>
                  <a:pt x="661987" y="71438"/>
                </a:cubicBezTo>
                <a:cubicBezTo>
                  <a:pt x="654234" y="73764"/>
                  <a:pt x="645754" y="73358"/>
                  <a:pt x="638175" y="76200"/>
                </a:cubicBezTo>
                <a:cubicBezTo>
                  <a:pt x="632815" y="78210"/>
                  <a:pt x="629370" y="84080"/>
                  <a:pt x="623887" y="85725"/>
                </a:cubicBezTo>
                <a:cubicBezTo>
                  <a:pt x="613135" y="88951"/>
                  <a:pt x="601662" y="88900"/>
                  <a:pt x="590550" y="90488"/>
                </a:cubicBezTo>
                <a:cubicBezTo>
                  <a:pt x="554296" y="102573"/>
                  <a:pt x="571820" y="98044"/>
                  <a:pt x="538162" y="104775"/>
                </a:cubicBezTo>
                <a:cubicBezTo>
                  <a:pt x="533400" y="107950"/>
                  <a:pt x="528994" y="111740"/>
                  <a:pt x="523875" y="114300"/>
                </a:cubicBezTo>
                <a:cubicBezTo>
                  <a:pt x="519385" y="116545"/>
                  <a:pt x="513764" y="116278"/>
                  <a:pt x="509587" y="119063"/>
                </a:cubicBezTo>
                <a:cubicBezTo>
                  <a:pt x="503983" y="122799"/>
                  <a:pt x="500474" y="129038"/>
                  <a:pt x="495300" y="133350"/>
                </a:cubicBezTo>
                <a:cubicBezTo>
                  <a:pt x="482991" y="143607"/>
                  <a:pt x="481043" y="142865"/>
                  <a:pt x="466725" y="147638"/>
                </a:cubicBezTo>
                <a:cubicBezTo>
                  <a:pt x="463550" y="152400"/>
                  <a:pt x="461508" y="158156"/>
                  <a:pt x="457200" y="161925"/>
                </a:cubicBezTo>
                <a:cubicBezTo>
                  <a:pt x="448585" y="169463"/>
                  <a:pt x="438150" y="174625"/>
                  <a:pt x="428625" y="180975"/>
                </a:cubicBezTo>
                <a:cubicBezTo>
                  <a:pt x="423862" y="184150"/>
                  <a:pt x="418916" y="187066"/>
                  <a:pt x="414337" y="190500"/>
                </a:cubicBezTo>
                <a:cubicBezTo>
                  <a:pt x="407987" y="195263"/>
                  <a:pt x="402179" y="200850"/>
                  <a:pt x="395287" y="204788"/>
                </a:cubicBezTo>
                <a:cubicBezTo>
                  <a:pt x="390929" y="207279"/>
                  <a:pt x="385762" y="207963"/>
                  <a:pt x="381000" y="209550"/>
                </a:cubicBezTo>
                <a:cubicBezTo>
                  <a:pt x="377825" y="214313"/>
                  <a:pt x="375945" y="220262"/>
                  <a:pt x="371475" y="223838"/>
                </a:cubicBezTo>
                <a:cubicBezTo>
                  <a:pt x="367555" y="226974"/>
                  <a:pt x="361677" y="226355"/>
                  <a:pt x="357187" y="228600"/>
                </a:cubicBezTo>
                <a:cubicBezTo>
                  <a:pt x="352068" y="231160"/>
                  <a:pt x="347662" y="234950"/>
                  <a:pt x="342900" y="238125"/>
                </a:cubicBezTo>
                <a:cubicBezTo>
                  <a:pt x="339725" y="242888"/>
                  <a:pt x="335935" y="247293"/>
                  <a:pt x="333375" y="252413"/>
                </a:cubicBezTo>
                <a:cubicBezTo>
                  <a:pt x="323284" y="272595"/>
                  <a:pt x="335016" y="271136"/>
                  <a:pt x="314325" y="295275"/>
                </a:cubicBezTo>
                <a:cubicBezTo>
                  <a:pt x="311058" y="299087"/>
                  <a:pt x="304800" y="298450"/>
                  <a:pt x="300037" y="300038"/>
                </a:cubicBezTo>
                <a:cubicBezTo>
                  <a:pt x="293687" y="304800"/>
                  <a:pt x="286600" y="308712"/>
                  <a:pt x="280987" y="314325"/>
                </a:cubicBezTo>
                <a:cubicBezTo>
                  <a:pt x="276940" y="318372"/>
                  <a:pt x="275932" y="325037"/>
                  <a:pt x="271462" y="328613"/>
                </a:cubicBezTo>
                <a:cubicBezTo>
                  <a:pt x="267542" y="331749"/>
                  <a:pt x="261789" y="331398"/>
                  <a:pt x="257175" y="333375"/>
                </a:cubicBezTo>
                <a:cubicBezTo>
                  <a:pt x="215971" y="351033"/>
                  <a:pt x="257350" y="336491"/>
                  <a:pt x="223837" y="347663"/>
                </a:cubicBezTo>
                <a:cubicBezTo>
                  <a:pt x="217487" y="357188"/>
                  <a:pt x="207563" y="365132"/>
                  <a:pt x="204787" y="376238"/>
                </a:cubicBezTo>
                <a:cubicBezTo>
                  <a:pt x="203200" y="382588"/>
                  <a:pt x="201101" y="388832"/>
                  <a:pt x="200025" y="395288"/>
                </a:cubicBezTo>
                <a:cubicBezTo>
                  <a:pt x="195889" y="420105"/>
                  <a:pt x="196740" y="434318"/>
                  <a:pt x="190500" y="457200"/>
                </a:cubicBezTo>
                <a:cubicBezTo>
                  <a:pt x="187858" y="466886"/>
                  <a:pt x="186544" y="477421"/>
                  <a:pt x="180975" y="485775"/>
                </a:cubicBezTo>
                <a:cubicBezTo>
                  <a:pt x="174625" y="495300"/>
                  <a:pt x="171450" y="508000"/>
                  <a:pt x="161925" y="514350"/>
                </a:cubicBezTo>
                <a:lnTo>
                  <a:pt x="147637" y="523875"/>
                </a:lnTo>
                <a:cubicBezTo>
                  <a:pt x="144462" y="528638"/>
                  <a:pt x="142159" y="534115"/>
                  <a:pt x="138112" y="538163"/>
                </a:cubicBezTo>
                <a:cubicBezTo>
                  <a:pt x="134065" y="542210"/>
                  <a:pt x="126858" y="542834"/>
                  <a:pt x="123825" y="547688"/>
                </a:cubicBezTo>
                <a:cubicBezTo>
                  <a:pt x="118504" y="556202"/>
                  <a:pt x="119869" y="567909"/>
                  <a:pt x="114300" y="576263"/>
                </a:cubicBezTo>
                <a:cubicBezTo>
                  <a:pt x="107950" y="585788"/>
                  <a:pt x="99502" y="594209"/>
                  <a:pt x="95250" y="604838"/>
                </a:cubicBezTo>
                <a:cubicBezTo>
                  <a:pt x="92075" y="612775"/>
                  <a:pt x="89548" y="621004"/>
                  <a:pt x="85725" y="628650"/>
                </a:cubicBezTo>
                <a:cubicBezTo>
                  <a:pt x="83165" y="633770"/>
                  <a:pt x="78525" y="637707"/>
                  <a:pt x="76200" y="642938"/>
                </a:cubicBezTo>
                <a:cubicBezTo>
                  <a:pt x="72122" y="652113"/>
                  <a:pt x="66675" y="671513"/>
                  <a:pt x="66675" y="671513"/>
                </a:cubicBezTo>
                <a:cubicBezTo>
                  <a:pt x="65087" y="692150"/>
                  <a:pt x="63972" y="712829"/>
                  <a:pt x="61912" y="733425"/>
                </a:cubicBezTo>
                <a:cubicBezTo>
                  <a:pt x="60814" y="744401"/>
                  <a:pt x="58744" y="768336"/>
                  <a:pt x="52387" y="781050"/>
                </a:cubicBezTo>
                <a:cubicBezTo>
                  <a:pt x="49827" y="786170"/>
                  <a:pt x="46037" y="790575"/>
                  <a:pt x="42862" y="795338"/>
                </a:cubicBezTo>
                <a:cubicBezTo>
                  <a:pt x="38625" y="808048"/>
                  <a:pt x="30975" y="828563"/>
                  <a:pt x="28575" y="842963"/>
                </a:cubicBezTo>
                <a:cubicBezTo>
                  <a:pt x="20770" y="889794"/>
                  <a:pt x="25877" y="883598"/>
                  <a:pt x="19050" y="938213"/>
                </a:cubicBezTo>
                <a:cubicBezTo>
                  <a:pt x="17611" y="949726"/>
                  <a:pt x="7523" y="977556"/>
                  <a:pt x="4762" y="985838"/>
                </a:cubicBezTo>
                <a:lnTo>
                  <a:pt x="0" y="1000125"/>
                </a:lnTo>
                <a:cubicBezTo>
                  <a:pt x="1587" y="1035050"/>
                  <a:pt x="1974" y="1070050"/>
                  <a:pt x="4762" y="1104900"/>
                </a:cubicBezTo>
                <a:cubicBezTo>
                  <a:pt x="5162" y="1109904"/>
                  <a:pt x="9292" y="1114173"/>
                  <a:pt x="9525" y="1119188"/>
                </a:cubicBezTo>
                <a:cubicBezTo>
                  <a:pt x="19301" y="1329370"/>
                  <a:pt x="-6189" y="1248270"/>
                  <a:pt x="19050" y="1323975"/>
                </a:cubicBezTo>
                <a:cubicBezTo>
                  <a:pt x="20841" y="1357102"/>
                  <a:pt x="18164" y="1463309"/>
                  <a:pt x="33337" y="1524000"/>
                </a:cubicBezTo>
                <a:cubicBezTo>
                  <a:pt x="38366" y="1544117"/>
                  <a:pt x="42963" y="1545583"/>
                  <a:pt x="57150" y="1566863"/>
                </a:cubicBezTo>
                <a:lnTo>
                  <a:pt x="66675" y="1581150"/>
                </a:lnTo>
                <a:lnTo>
                  <a:pt x="76200" y="1595438"/>
                </a:lnTo>
                <a:lnTo>
                  <a:pt x="85725" y="1624013"/>
                </a:lnTo>
                <a:lnTo>
                  <a:pt x="90487" y="1638300"/>
                </a:lnTo>
                <a:cubicBezTo>
                  <a:pt x="96476" y="1656266"/>
                  <a:pt x="97926" y="1664789"/>
                  <a:pt x="114300" y="1681163"/>
                </a:cubicBezTo>
                <a:cubicBezTo>
                  <a:pt x="123825" y="1690688"/>
                  <a:pt x="130096" y="1705479"/>
                  <a:pt x="142875" y="1709738"/>
                </a:cubicBezTo>
                <a:lnTo>
                  <a:pt x="157162" y="1714500"/>
                </a:lnTo>
                <a:cubicBezTo>
                  <a:pt x="160401" y="1718819"/>
                  <a:pt x="177491" y="1740870"/>
                  <a:pt x="180975" y="1747838"/>
                </a:cubicBezTo>
                <a:cubicBezTo>
                  <a:pt x="184798" y="1755484"/>
                  <a:pt x="185598" y="1764647"/>
                  <a:pt x="190500" y="1771650"/>
                </a:cubicBezTo>
                <a:cubicBezTo>
                  <a:pt x="211277" y="1801332"/>
                  <a:pt x="208583" y="1788308"/>
                  <a:pt x="228600" y="1804988"/>
                </a:cubicBezTo>
                <a:cubicBezTo>
                  <a:pt x="233774" y="1809300"/>
                  <a:pt x="237176" y="1815706"/>
                  <a:pt x="242887" y="1819275"/>
                </a:cubicBezTo>
                <a:cubicBezTo>
                  <a:pt x="274303" y="1838910"/>
                  <a:pt x="263639" y="1816214"/>
                  <a:pt x="295275" y="1847850"/>
                </a:cubicBezTo>
                <a:lnTo>
                  <a:pt x="323850" y="1876425"/>
                </a:lnTo>
                <a:cubicBezTo>
                  <a:pt x="328612" y="1881188"/>
                  <a:pt x="332533" y="1886977"/>
                  <a:pt x="338137" y="1890713"/>
                </a:cubicBezTo>
                <a:lnTo>
                  <a:pt x="352425" y="1900238"/>
                </a:lnTo>
                <a:cubicBezTo>
                  <a:pt x="362744" y="1915716"/>
                  <a:pt x="368300" y="1928018"/>
                  <a:pt x="390525" y="1933575"/>
                </a:cubicBezTo>
                <a:cubicBezTo>
                  <a:pt x="405865" y="1937410"/>
                  <a:pt x="415215" y="1938285"/>
                  <a:pt x="428625" y="1947863"/>
                </a:cubicBezTo>
                <a:cubicBezTo>
                  <a:pt x="459841" y="1970160"/>
                  <a:pt x="426550" y="1956696"/>
                  <a:pt x="457200" y="1966913"/>
                </a:cubicBezTo>
                <a:cubicBezTo>
                  <a:pt x="461962" y="1971675"/>
                  <a:pt x="466007" y="1977285"/>
                  <a:pt x="471487" y="1981200"/>
                </a:cubicBezTo>
                <a:cubicBezTo>
                  <a:pt x="477264" y="1985326"/>
                  <a:pt x="484373" y="1987203"/>
                  <a:pt x="490537" y="1990725"/>
                </a:cubicBezTo>
                <a:cubicBezTo>
                  <a:pt x="495507" y="1993565"/>
                  <a:pt x="500062" y="1997075"/>
                  <a:pt x="504825" y="2000250"/>
                </a:cubicBezTo>
                <a:cubicBezTo>
                  <a:pt x="508000" y="2005013"/>
                  <a:pt x="509496" y="2011504"/>
                  <a:pt x="514350" y="2014538"/>
                </a:cubicBezTo>
                <a:cubicBezTo>
                  <a:pt x="522864" y="2019859"/>
                  <a:pt x="542925" y="2024063"/>
                  <a:pt x="542925" y="2024063"/>
                </a:cubicBezTo>
                <a:cubicBezTo>
                  <a:pt x="546100" y="2028825"/>
                  <a:pt x="547596" y="2035317"/>
                  <a:pt x="552450" y="2038350"/>
                </a:cubicBezTo>
                <a:cubicBezTo>
                  <a:pt x="560964" y="2043671"/>
                  <a:pt x="571500" y="2044700"/>
                  <a:pt x="581025" y="2047875"/>
                </a:cubicBezTo>
                <a:cubicBezTo>
                  <a:pt x="585787" y="2049463"/>
                  <a:pt x="591135" y="2049853"/>
                  <a:pt x="595312" y="2052638"/>
                </a:cubicBezTo>
                <a:cubicBezTo>
                  <a:pt x="613777" y="2064947"/>
                  <a:pt x="604170" y="2060353"/>
                  <a:pt x="623887" y="2066925"/>
                </a:cubicBezTo>
                <a:cubicBezTo>
                  <a:pt x="628650" y="2070100"/>
                  <a:pt x="633055" y="2073890"/>
                  <a:pt x="638175" y="2076450"/>
                </a:cubicBezTo>
                <a:cubicBezTo>
                  <a:pt x="642665" y="2078695"/>
                  <a:pt x="648285" y="2078428"/>
                  <a:pt x="652462" y="2081213"/>
                </a:cubicBezTo>
                <a:cubicBezTo>
                  <a:pt x="653783" y="2082094"/>
                  <a:pt x="652462" y="2084388"/>
                  <a:pt x="652462" y="2085975"/>
                </a:cubicBezTo>
                <a:lnTo>
                  <a:pt x="652462" y="2085975"/>
                </a:lnTo>
              </a:path>
            </a:pathLst>
          </a:cu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4647059" y="1333500"/>
            <a:ext cx="2239516" cy="1693589"/>
          </a:xfrm>
          <a:custGeom>
            <a:avLst/>
            <a:gdLst>
              <a:gd name="connsiteX0" fmla="*/ 634554 w 2239516"/>
              <a:gd name="connsiteY0" fmla="*/ 0 h 1693589"/>
              <a:gd name="connsiteX1" fmla="*/ 634554 w 2239516"/>
              <a:gd name="connsiteY1" fmla="*/ 0 h 1693589"/>
              <a:gd name="connsiteX2" fmla="*/ 586929 w 2239516"/>
              <a:gd name="connsiteY2" fmla="*/ 4763 h 1693589"/>
              <a:gd name="connsiteX3" fmla="*/ 572641 w 2239516"/>
              <a:gd name="connsiteY3" fmla="*/ 9525 h 1693589"/>
              <a:gd name="connsiteX4" fmla="*/ 553591 w 2239516"/>
              <a:gd name="connsiteY4" fmla="*/ 14288 h 1693589"/>
              <a:gd name="connsiteX5" fmla="*/ 525016 w 2239516"/>
              <a:gd name="connsiteY5" fmla="*/ 23813 h 1693589"/>
              <a:gd name="connsiteX6" fmla="*/ 496441 w 2239516"/>
              <a:gd name="connsiteY6" fmla="*/ 33338 h 1693589"/>
              <a:gd name="connsiteX7" fmla="*/ 482154 w 2239516"/>
              <a:gd name="connsiteY7" fmla="*/ 38100 h 1693589"/>
              <a:gd name="connsiteX8" fmla="*/ 429766 w 2239516"/>
              <a:gd name="connsiteY8" fmla="*/ 47625 h 1693589"/>
              <a:gd name="connsiteX9" fmla="*/ 391666 w 2239516"/>
              <a:gd name="connsiteY9" fmla="*/ 57150 h 1693589"/>
              <a:gd name="connsiteX10" fmla="*/ 377379 w 2239516"/>
              <a:gd name="connsiteY10" fmla="*/ 66675 h 1693589"/>
              <a:gd name="connsiteX11" fmla="*/ 324991 w 2239516"/>
              <a:gd name="connsiteY11" fmla="*/ 80963 h 1693589"/>
              <a:gd name="connsiteX12" fmla="*/ 286891 w 2239516"/>
              <a:gd name="connsiteY12" fmla="*/ 114300 h 1693589"/>
              <a:gd name="connsiteX13" fmla="*/ 267841 w 2239516"/>
              <a:gd name="connsiteY13" fmla="*/ 138113 h 1693589"/>
              <a:gd name="connsiteX14" fmla="*/ 248791 w 2239516"/>
              <a:gd name="connsiteY14" fmla="*/ 166688 h 1693589"/>
              <a:gd name="connsiteX15" fmla="*/ 239266 w 2239516"/>
              <a:gd name="connsiteY15" fmla="*/ 180975 h 1693589"/>
              <a:gd name="connsiteX16" fmla="*/ 220216 w 2239516"/>
              <a:gd name="connsiteY16" fmla="*/ 209550 h 1693589"/>
              <a:gd name="connsiteX17" fmla="*/ 210691 w 2239516"/>
              <a:gd name="connsiteY17" fmla="*/ 223838 h 1693589"/>
              <a:gd name="connsiteX18" fmla="*/ 191641 w 2239516"/>
              <a:gd name="connsiteY18" fmla="*/ 257175 h 1693589"/>
              <a:gd name="connsiteX19" fmla="*/ 177354 w 2239516"/>
              <a:gd name="connsiteY19" fmla="*/ 271463 h 1693589"/>
              <a:gd name="connsiteX20" fmla="*/ 153541 w 2239516"/>
              <a:gd name="connsiteY20" fmla="*/ 280988 h 1693589"/>
              <a:gd name="connsiteX21" fmla="*/ 129729 w 2239516"/>
              <a:gd name="connsiteY21" fmla="*/ 319088 h 1693589"/>
              <a:gd name="connsiteX22" fmla="*/ 115441 w 2239516"/>
              <a:gd name="connsiteY22" fmla="*/ 347663 h 1693589"/>
              <a:gd name="connsiteX23" fmla="*/ 105916 w 2239516"/>
              <a:gd name="connsiteY23" fmla="*/ 376238 h 1693589"/>
              <a:gd name="connsiteX24" fmla="*/ 86866 w 2239516"/>
              <a:gd name="connsiteY24" fmla="*/ 404813 h 1693589"/>
              <a:gd name="connsiteX25" fmla="*/ 77341 w 2239516"/>
              <a:gd name="connsiteY25" fmla="*/ 428625 h 1693589"/>
              <a:gd name="connsiteX26" fmla="*/ 67816 w 2239516"/>
              <a:gd name="connsiteY26" fmla="*/ 461963 h 1693589"/>
              <a:gd name="connsiteX27" fmla="*/ 58291 w 2239516"/>
              <a:gd name="connsiteY27" fmla="*/ 476250 h 1693589"/>
              <a:gd name="connsiteX28" fmla="*/ 53529 w 2239516"/>
              <a:gd name="connsiteY28" fmla="*/ 495300 h 1693589"/>
              <a:gd name="connsiteX29" fmla="*/ 39241 w 2239516"/>
              <a:gd name="connsiteY29" fmla="*/ 504825 h 1693589"/>
              <a:gd name="connsiteX30" fmla="*/ 34479 w 2239516"/>
              <a:gd name="connsiteY30" fmla="*/ 538163 h 1693589"/>
              <a:gd name="connsiteX31" fmla="*/ 24954 w 2239516"/>
              <a:gd name="connsiteY31" fmla="*/ 566738 h 1693589"/>
              <a:gd name="connsiteX32" fmla="*/ 10666 w 2239516"/>
              <a:gd name="connsiteY32" fmla="*/ 604838 h 1693589"/>
              <a:gd name="connsiteX33" fmla="*/ 10666 w 2239516"/>
              <a:gd name="connsiteY33" fmla="*/ 947738 h 1693589"/>
              <a:gd name="connsiteX34" fmla="*/ 15429 w 2239516"/>
              <a:gd name="connsiteY34" fmla="*/ 966788 h 1693589"/>
              <a:gd name="connsiteX35" fmla="*/ 24954 w 2239516"/>
              <a:gd name="connsiteY35" fmla="*/ 995363 h 1693589"/>
              <a:gd name="connsiteX36" fmla="*/ 34479 w 2239516"/>
              <a:gd name="connsiteY36" fmla="*/ 1047750 h 1693589"/>
              <a:gd name="connsiteX37" fmla="*/ 44004 w 2239516"/>
              <a:gd name="connsiteY37" fmla="*/ 1062038 h 1693589"/>
              <a:gd name="connsiteX38" fmla="*/ 53529 w 2239516"/>
              <a:gd name="connsiteY38" fmla="*/ 1090613 h 1693589"/>
              <a:gd name="connsiteX39" fmla="*/ 58291 w 2239516"/>
              <a:gd name="connsiteY39" fmla="*/ 1104900 h 1693589"/>
              <a:gd name="connsiteX40" fmla="*/ 63054 w 2239516"/>
              <a:gd name="connsiteY40" fmla="*/ 1123950 h 1693589"/>
              <a:gd name="connsiteX41" fmla="*/ 72579 w 2239516"/>
              <a:gd name="connsiteY41" fmla="*/ 1152525 h 1693589"/>
              <a:gd name="connsiteX42" fmla="*/ 91629 w 2239516"/>
              <a:gd name="connsiteY42" fmla="*/ 1181100 h 1693589"/>
              <a:gd name="connsiteX43" fmla="*/ 105916 w 2239516"/>
              <a:gd name="connsiteY43" fmla="*/ 1209675 h 1693589"/>
              <a:gd name="connsiteX44" fmla="*/ 120204 w 2239516"/>
              <a:gd name="connsiteY44" fmla="*/ 1238250 h 1693589"/>
              <a:gd name="connsiteX45" fmla="*/ 124966 w 2239516"/>
              <a:gd name="connsiteY45" fmla="*/ 1252538 h 1693589"/>
              <a:gd name="connsiteX46" fmla="*/ 139254 w 2239516"/>
              <a:gd name="connsiteY46" fmla="*/ 1281113 h 1693589"/>
              <a:gd name="connsiteX47" fmla="*/ 153541 w 2239516"/>
              <a:gd name="connsiteY47" fmla="*/ 1333500 h 1693589"/>
              <a:gd name="connsiteX48" fmla="*/ 158304 w 2239516"/>
              <a:gd name="connsiteY48" fmla="*/ 1347788 h 1693589"/>
              <a:gd name="connsiteX49" fmla="*/ 172591 w 2239516"/>
              <a:gd name="connsiteY49" fmla="*/ 1352550 h 1693589"/>
              <a:gd name="connsiteX50" fmla="*/ 191641 w 2239516"/>
              <a:gd name="connsiteY50" fmla="*/ 1381125 h 1693589"/>
              <a:gd name="connsiteX51" fmla="*/ 224979 w 2239516"/>
              <a:gd name="connsiteY51" fmla="*/ 1409700 h 1693589"/>
              <a:gd name="connsiteX52" fmla="*/ 234504 w 2239516"/>
              <a:gd name="connsiteY52" fmla="*/ 1423988 h 1693589"/>
              <a:gd name="connsiteX53" fmla="*/ 248791 w 2239516"/>
              <a:gd name="connsiteY53" fmla="*/ 1428750 h 1693589"/>
              <a:gd name="connsiteX54" fmla="*/ 272604 w 2239516"/>
              <a:gd name="connsiteY54" fmla="*/ 1443038 h 1693589"/>
              <a:gd name="connsiteX55" fmla="*/ 286891 w 2239516"/>
              <a:gd name="connsiteY55" fmla="*/ 1452563 h 1693589"/>
              <a:gd name="connsiteX56" fmla="*/ 301179 w 2239516"/>
              <a:gd name="connsiteY56" fmla="*/ 1466850 h 1693589"/>
              <a:gd name="connsiteX57" fmla="*/ 315466 w 2239516"/>
              <a:gd name="connsiteY57" fmla="*/ 1471613 h 1693589"/>
              <a:gd name="connsiteX58" fmla="*/ 339279 w 2239516"/>
              <a:gd name="connsiteY58" fmla="*/ 1495425 h 1693589"/>
              <a:gd name="connsiteX59" fmla="*/ 367854 w 2239516"/>
              <a:gd name="connsiteY59" fmla="*/ 1524000 h 1693589"/>
              <a:gd name="connsiteX60" fmla="*/ 396429 w 2239516"/>
              <a:gd name="connsiteY60" fmla="*/ 1533525 h 1693589"/>
              <a:gd name="connsiteX61" fmla="*/ 420241 w 2239516"/>
              <a:gd name="connsiteY61" fmla="*/ 1552575 h 1693589"/>
              <a:gd name="connsiteX62" fmla="*/ 472629 w 2239516"/>
              <a:gd name="connsiteY62" fmla="*/ 1581150 h 1693589"/>
              <a:gd name="connsiteX63" fmla="*/ 515491 w 2239516"/>
              <a:gd name="connsiteY63" fmla="*/ 1614488 h 1693589"/>
              <a:gd name="connsiteX64" fmla="*/ 534541 w 2239516"/>
              <a:gd name="connsiteY64" fmla="*/ 1619250 h 1693589"/>
              <a:gd name="connsiteX65" fmla="*/ 553591 w 2239516"/>
              <a:gd name="connsiteY65" fmla="*/ 1628775 h 1693589"/>
              <a:gd name="connsiteX66" fmla="*/ 582166 w 2239516"/>
              <a:gd name="connsiteY66" fmla="*/ 1647825 h 1693589"/>
              <a:gd name="connsiteX67" fmla="*/ 610741 w 2239516"/>
              <a:gd name="connsiteY67" fmla="*/ 1662113 h 1693589"/>
              <a:gd name="connsiteX68" fmla="*/ 625029 w 2239516"/>
              <a:gd name="connsiteY68" fmla="*/ 1681163 h 1693589"/>
              <a:gd name="connsiteX69" fmla="*/ 715516 w 2239516"/>
              <a:gd name="connsiteY69" fmla="*/ 1685925 h 1693589"/>
              <a:gd name="connsiteX70" fmla="*/ 944116 w 2239516"/>
              <a:gd name="connsiteY70" fmla="*/ 1685925 h 1693589"/>
              <a:gd name="connsiteX71" fmla="*/ 958404 w 2239516"/>
              <a:gd name="connsiteY71" fmla="*/ 1681163 h 1693589"/>
              <a:gd name="connsiteX72" fmla="*/ 977454 w 2239516"/>
              <a:gd name="connsiteY72" fmla="*/ 1676400 h 1693589"/>
              <a:gd name="connsiteX73" fmla="*/ 1015554 w 2239516"/>
              <a:gd name="connsiteY73" fmla="*/ 1671638 h 1693589"/>
              <a:gd name="connsiteX74" fmla="*/ 1034604 w 2239516"/>
              <a:gd name="connsiteY74" fmla="*/ 1666875 h 1693589"/>
              <a:gd name="connsiteX75" fmla="*/ 1063179 w 2239516"/>
              <a:gd name="connsiteY75" fmla="*/ 1657350 h 1693589"/>
              <a:gd name="connsiteX76" fmla="*/ 1134616 w 2239516"/>
              <a:gd name="connsiteY76" fmla="*/ 1647825 h 1693589"/>
              <a:gd name="connsiteX77" fmla="*/ 1182241 w 2239516"/>
              <a:gd name="connsiteY77" fmla="*/ 1638300 h 1693589"/>
              <a:gd name="connsiteX78" fmla="*/ 1196529 w 2239516"/>
              <a:gd name="connsiteY78" fmla="*/ 1633538 h 1693589"/>
              <a:gd name="connsiteX79" fmla="*/ 1229866 w 2239516"/>
              <a:gd name="connsiteY79" fmla="*/ 1624013 h 1693589"/>
              <a:gd name="connsiteX80" fmla="*/ 1244154 w 2239516"/>
              <a:gd name="connsiteY80" fmla="*/ 1614488 h 1693589"/>
              <a:gd name="connsiteX81" fmla="*/ 1277491 w 2239516"/>
              <a:gd name="connsiteY81" fmla="*/ 1604963 h 1693589"/>
              <a:gd name="connsiteX82" fmla="*/ 1291779 w 2239516"/>
              <a:gd name="connsiteY82" fmla="*/ 1600200 h 1693589"/>
              <a:gd name="connsiteX83" fmla="*/ 1306066 w 2239516"/>
              <a:gd name="connsiteY83" fmla="*/ 1590675 h 1693589"/>
              <a:gd name="connsiteX84" fmla="*/ 1325116 w 2239516"/>
              <a:gd name="connsiteY84" fmla="*/ 1581150 h 1693589"/>
              <a:gd name="connsiteX85" fmla="*/ 1339404 w 2239516"/>
              <a:gd name="connsiteY85" fmla="*/ 1571625 h 1693589"/>
              <a:gd name="connsiteX86" fmla="*/ 1367979 w 2239516"/>
              <a:gd name="connsiteY86" fmla="*/ 1562100 h 1693589"/>
              <a:gd name="connsiteX87" fmla="*/ 1382266 w 2239516"/>
              <a:gd name="connsiteY87" fmla="*/ 1552575 h 1693589"/>
              <a:gd name="connsiteX88" fmla="*/ 1401316 w 2239516"/>
              <a:gd name="connsiteY88" fmla="*/ 1533525 h 1693589"/>
              <a:gd name="connsiteX89" fmla="*/ 1425129 w 2239516"/>
              <a:gd name="connsiteY89" fmla="*/ 1524000 h 1693589"/>
              <a:gd name="connsiteX90" fmla="*/ 1439416 w 2239516"/>
              <a:gd name="connsiteY90" fmla="*/ 1514475 h 1693589"/>
              <a:gd name="connsiteX91" fmla="*/ 1448941 w 2239516"/>
              <a:gd name="connsiteY91" fmla="*/ 1500188 h 1693589"/>
              <a:gd name="connsiteX92" fmla="*/ 1463229 w 2239516"/>
              <a:gd name="connsiteY92" fmla="*/ 1485900 h 1693589"/>
              <a:gd name="connsiteX93" fmla="*/ 1482279 w 2239516"/>
              <a:gd name="connsiteY93" fmla="*/ 1457325 h 1693589"/>
              <a:gd name="connsiteX94" fmla="*/ 1506091 w 2239516"/>
              <a:gd name="connsiteY94" fmla="*/ 1433513 h 1693589"/>
              <a:gd name="connsiteX95" fmla="*/ 1529904 w 2239516"/>
              <a:gd name="connsiteY95" fmla="*/ 1404938 h 1693589"/>
              <a:gd name="connsiteX96" fmla="*/ 1544191 w 2239516"/>
              <a:gd name="connsiteY96" fmla="*/ 1376363 h 1693589"/>
              <a:gd name="connsiteX97" fmla="*/ 1548954 w 2239516"/>
              <a:gd name="connsiteY97" fmla="*/ 1362075 h 1693589"/>
              <a:gd name="connsiteX98" fmla="*/ 1568004 w 2239516"/>
              <a:gd name="connsiteY98" fmla="*/ 1343025 h 1693589"/>
              <a:gd name="connsiteX99" fmla="*/ 1587054 w 2239516"/>
              <a:gd name="connsiteY99" fmla="*/ 1309688 h 1693589"/>
              <a:gd name="connsiteX100" fmla="*/ 1596579 w 2239516"/>
              <a:gd name="connsiteY100" fmla="*/ 1271588 h 1693589"/>
              <a:gd name="connsiteX101" fmla="*/ 1615629 w 2239516"/>
              <a:gd name="connsiteY101" fmla="*/ 1243013 h 1693589"/>
              <a:gd name="connsiteX102" fmla="*/ 1625154 w 2239516"/>
              <a:gd name="connsiteY102" fmla="*/ 1228725 h 1693589"/>
              <a:gd name="connsiteX103" fmla="*/ 1639441 w 2239516"/>
              <a:gd name="connsiteY103" fmla="*/ 1214438 h 1693589"/>
              <a:gd name="connsiteX104" fmla="*/ 1658491 w 2239516"/>
              <a:gd name="connsiteY104" fmla="*/ 1185863 h 1693589"/>
              <a:gd name="connsiteX105" fmla="*/ 1710879 w 2239516"/>
              <a:gd name="connsiteY105" fmla="*/ 1143000 h 1693589"/>
              <a:gd name="connsiteX106" fmla="*/ 1729929 w 2239516"/>
              <a:gd name="connsiteY106" fmla="*/ 1104900 h 1693589"/>
              <a:gd name="connsiteX107" fmla="*/ 1772791 w 2239516"/>
              <a:gd name="connsiteY107" fmla="*/ 1085850 h 1693589"/>
              <a:gd name="connsiteX108" fmla="*/ 1791841 w 2239516"/>
              <a:gd name="connsiteY108" fmla="*/ 1076325 h 1693589"/>
              <a:gd name="connsiteX109" fmla="*/ 1815654 w 2239516"/>
              <a:gd name="connsiteY109" fmla="*/ 1057275 h 1693589"/>
              <a:gd name="connsiteX110" fmla="*/ 1844229 w 2239516"/>
              <a:gd name="connsiteY110" fmla="*/ 1038225 h 1693589"/>
              <a:gd name="connsiteX111" fmla="*/ 1858516 w 2239516"/>
              <a:gd name="connsiteY111" fmla="*/ 1028700 h 1693589"/>
              <a:gd name="connsiteX112" fmla="*/ 1915666 w 2239516"/>
              <a:gd name="connsiteY112" fmla="*/ 1019175 h 1693589"/>
              <a:gd name="connsiteX113" fmla="*/ 1953766 w 2239516"/>
              <a:gd name="connsiteY113" fmla="*/ 1009650 h 1693589"/>
              <a:gd name="connsiteX114" fmla="*/ 1977579 w 2239516"/>
              <a:gd name="connsiteY114" fmla="*/ 1004888 h 1693589"/>
              <a:gd name="connsiteX115" fmla="*/ 1996629 w 2239516"/>
              <a:gd name="connsiteY115" fmla="*/ 1000125 h 1693589"/>
              <a:gd name="connsiteX116" fmla="*/ 2063304 w 2239516"/>
              <a:gd name="connsiteY116" fmla="*/ 1004888 h 1693589"/>
              <a:gd name="connsiteX117" fmla="*/ 2087116 w 2239516"/>
              <a:gd name="connsiteY117" fmla="*/ 1009650 h 1693589"/>
              <a:gd name="connsiteX118" fmla="*/ 2115691 w 2239516"/>
              <a:gd name="connsiteY118" fmla="*/ 1014413 h 1693589"/>
              <a:gd name="connsiteX119" fmla="*/ 2153791 w 2239516"/>
              <a:gd name="connsiteY119" fmla="*/ 1023938 h 1693589"/>
              <a:gd name="connsiteX120" fmla="*/ 2191891 w 2239516"/>
              <a:gd name="connsiteY120" fmla="*/ 1028700 h 1693589"/>
              <a:gd name="connsiteX121" fmla="*/ 2239516 w 2239516"/>
              <a:gd name="connsiteY121" fmla="*/ 1033463 h 1693589"/>
              <a:gd name="connsiteX122" fmla="*/ 2220466 w 2239516"/>
              <a:gd name="connsiteY122" fmla="*/ 1033463 h 169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239516" h="1693589">
                <a:moveTo>
                  <a:pt x="634554" y="0"/>
                </a:moveTo>
                <a:lnTo>
                  <a:pt x="634554" y="0"/>
                </a:lnTo>
                <a:cubicBezTo>
                  <a:pt x="618679" y="1588"/>
                  <a:pt x="602698" y="2337"/>
                  <a:pt x="586929" y="4763"/>
                </a:cubicBezTo>
                <a:cubicBezTo>
                  <a:pt x="581967" y="5526"/>
                  <a:pt x="577468" y="8146"/>
                  <a:pt x="572641" y="9525"/>
                </a:cubicBezTo>
                <a:cubicBezTo>
                  <a:pt x="566347" y="11323"/>
                  <a:pt x="559860" y="12407"/>
                  <a:pt x="553591" y="14288"/>
                </a:cubicBezTo>
                <a:cubicBezTo>
                  <a:pt x="543974" y="17173"/>
                  <a:pt x="534541" y="20638"/>
                  <a:pt x="525016" y="23813"/>
                </a:cubicBezTo>
                <a:lnTo>
                  <a:pt x="496441" y="33338"/>
                </a:lnTo>
                <a:cubicBezTo>
                  <a:pt x="491679" y="34925"/>
                  <a:pt x="487106" y="37275"/>
                  <a:pt x="482154" y="38100"/>
                </a:cubicBezTo>
                <a:cubicBezTo>
                  <a:pt x="464669" y="41014"/>
                  <a:pt x="447058" y="43635"/>
                  <a:pt x="429766" y="47625"/>
                </a:cubicBezTo>
                <a:cubicBezTo>
                  <a:pt x="417010" y="50568"/>
                  <a:pt x="391666" y="57150"/>
                  <a:pt x="391666" y="57150"/>
                </a:cubicBezTo>
                <a:cubicBezTo>
                  <a:pt x="386904" y="60325"/>
                  <a:pt x="382609" y="64350"/>
                  <a:pt x="377379" y="66675"/>
                </a:cubicBezTo>
                <a:cubicBezTo>
                  <a:pt x="357605" y="75463"/>
                  <a:pt x="345362" y="76889"/>
                  <a:pt x="324991" y="80963"/>
                </a:cubicBezTo>
                <a:cubicBezTo>
                  <a:pt x="291654" y="103188"/>
                  <a:pt x="302766" y="90488"/>
                  <a:pt x="286891" y="114300"/>
                </a:cubicBezTo>
                <a:cubicBezTo>
                  <a:pt x="276168" y="146475"/>
                  <a:pt x="291040" y="111601"/>
                  <a:pt x="267841" y="138113"/>
                </a:cubicBezTo>
                <a:cubicBezTo>
                  <a:pt x="260303" y="146728"/>
                  <a:pt x="255141" y="157163"/>
                  <a:pt x="248791" y="166688"/>
                </a:cubicBezTo>
                <a:lnTo>
                  <a:pt x="239266" y="180975"/>
                </a:lnTo>
                <a:lnTo>
                  <a:pt x="220216" y="209550"/>
                </a:lnTo>
                <a:lnTo>
                  <a:pt x="210691" y="223838"/>
                </a:lnTo>
                <a:cubicBezTo>
                  <a:pt x="204413" y="242673"/>
                  <a:pt x="207369" y="238825"/>
                  <a:pt x="191641" y="257175"/>
                </a:cubicBezTo>
                <a:cubicBezTo>
                  <a:pt x="187258" y="262289"/>
                  <a:pt x="183065" y="267893"/>
                  <a:pt x="177354" y="271463"/>
                </a:cubicBezTo>
                <a:cubicBezTo>
                  <a:pt x="170104" y="275994"/>
                  <a:pt x="161479" y="277813"/>
                  <a:pt x="153541" y="280988"/>
                </a:cubicBezTo>
                <a:cubicBezTo>
                  <a:pt x="145604" y="293688"/>
                  <a:pt x="134466" y="304880"/>
                  <a:pt x="129729" y="319088"/>
                </a:cubicBezTo>
                <a:cubicBezTo>
                  <a:pt x="123156" y="338805"/>
                  <a:pt x="127751" y="329198"/>
                  <a:pt x="115441" y="347663"/>
                </a:cubicBezTo>
                <a:cubicBezTo>
                  <a:pt x="112266" y="357188"/>
                  <a:pt x="111485" y="367884"/>
                  <a:pt x="105916" y="376238"/>
                </a:cubicBezTo>
                <a:cubicBezTo>
                  <a:pt x="99566" y="385763"/>
                  <a:pt x="91118" y="394184"/>
                  <a:pt x="86866" y="404813"/>
                </a:cubicBezTo>
                <a:cubicBezTo>
                  <a:pt x="83691" y="412750"/>
                  <a:pt x="80044" y="420515"/>
                  <a:pt x="77341" y="428625"/>
                </a:cubicBezTo>
                <a:cubicBezTo>
                  <a:pt x="74287" y="437787"/>
                  <a:pt x="72405" y="452785"/>
                  <a:pt x="67816" y="461963"/>
                </a:cubicBezTo>
                <a:cubicBezTo>
                  <a:pt x="65256" y="467082"/>
                  <a:pt x="61466" y="471488"/>
                  <a:pt x="58291" y="476250"/>
                </a:cubicBezTo>
                <a:cubicBezTo>
                  <a:pt x="56704" y="482600"/>
                  <a:pt x="57160" y="489854"/>
                  <a:pt x="53529" y="495300"/>
                </a:cubicBezTo>
                <a:cubicBezTo>
                  <a:pt x="50354" y="500063"/>
                  <a:pt x="41566" y="499594"/>
                  <a:pt x="39241" y="504825"/>
                </a:cubicBezTo>
                <a:cubicBezTo>
                  <a:pt x="34682" y="515083"/>
                  <a:pt x="37003" y="527225"/>
                  <a:pt x="34479" y="538163"/>
                </a:cubicBezTo>
                <a:cubicBezTo>
                  <a:pt x="32221" y="547946"/>
                  <a:pt x="28129" y="557213"/>
                  <a:pt x="24954" y="566738"/>
                </a:cubicBezTo>
                <a:cubicBezTo>
                  <a:pt x="17491" y="589125"/>
                  <a:pt x="22048" y="576382"/>
                  <a:pt x="10666" y="604838"/>
                </a:cubicBezTo>
                <a:cubicBezTo>
                  <a:pt x="-8295" y="737576"/>
                  <a:pt x="2104" y="652346"/>
                  <a:pt x="10666" y="947738"/>
                </a:cubicBezTo>
                <a:cubicBezTo>
                  <a:pt x="10856" y="954281"/>
                  <a:pt x="13548" y="960519"/>
                  <a:pt x="15429" y="966788"/>
                </a:cubicBezTo>
                <a:cubicBezTo>
                  <a:pt x="18314" y="976405"/>
                  <a:pt x="24954" y="995363"/>
                  <a:pt x="24954" y="995363"/>
                </a:cubicBezTo>
                <a:cubicBezTo>
                  <a:pt x="26058" y="1003094"/>
                  <a:pt x="29666" y="1036519"/>
                  <a:pt x="34479" y="1047750"/>
                </a:cubicBezTo>
                <a:cubicBezTo>
                  <a:pt x="36734" y="1053011"/>
                  <a:pt x="40829" y="1057275"/>
                  <a:pt x="44004" y="1062038"/>
                </a:cubicBezTo>
                <a:lnTo>
                  <a:pt x="53529" y="1090613"/>
                </a:lnTo>
                <a:cubicBezTo>
                  <a:pt x="55116" y="1095375"/>
                  <a:pt x="57073" y="1100030"/>
                  <a:pt x="58291" y="1104900"/>
                </a:cubicBezTo>
                <a:cubicBezTo>
                  <a:pt x="59879" y="1111250"/>
                  <a:pt x="61173" y="1117681"/>
                  <a:pt x="63054" y="1123950"/>
                </a:cubicBezTo>
                <a:cubicBezTo>
                  <a:pt x="65939" y="1133567"/>
                  <a:pt x="67010" y="1144171"/>
                  <a:pt x="72579" y="1152525"/>
                </a:cubicBezTo>
                <a:lnTo>
                  <a:pt x="91629" y="1181100"/>
                </a:lnTo>
                <a:cubicBezTo>
                  <a:pt x="103596" y="1217007"/>
                  <a:pt x="87455" y="1172753"/>
                  <a:pt x="105916" y="1209675"/>
                </a:cubicBezTo>
                <a:cubicBezTo>
                  <a:pt x="125634" y="1249109"/>
                  <a:pt x="92908" y="1197307"/>
                  <a:pt x="120204" y="1238250"/>
                </a:cubicBezTo>
                <a:cubicBezTo>
                  <a:pt x="121791" y="1243013"/>
                  <a:pt x="122721" y="1248048"/>
                  <a:pt x="124966" y="1252538"/>
                </a:cubicBezTo>
                <a:cubicBezTo>
                  <a:pt x="136606" y="1275819"/>
                  <a:pt x="133268" y="1257170"/>
                  <a:pt x="139254" y="1281113"/>
                </a:cubicBezTo>
                <a:cubicBezTo>
                  <a:pt x="152717" y="1334967"/>
                  <a:pt x="133105" y="1272195"/>
                  <a:pt x="153541" y="1333500"/>
                </a:cubicBezTo>
                <a:cubicBezTo>
                  <a:pt x="155129" y="1338263"/>
                  <a:pt x="153541" y="1346201"/>
                  <a:pt x="158304" y="1347788"/>
                </a:cubicBezTo>
                <a:lnTo>
                  <a:pt x="172591" y="1352550"/>
                </a:lnTo>
                <a:cubicBezTo>
                  <a:pt x="178941" y="1362075"/>
                  <a:pt x="182483" y="1374256"/>
                  <a:pt x="191641" y="1381125"/>
                </a:cubicBezTo>
                <a:cubicBezTo>
                  <a:pt x="205652" y="1391633"/>
                  <a:pt x="213926" y="1396437"/>
                  <a:pt x="224979" y="1409700"/>
                </a:cubicBezTo>
                <a:cubicBezTo>
                  <a:pt x="228643" y="1414097"/>
                  <a:pt x="230034" y="1420412"/>
                  <a:pt x="234504" y="1423988"/>
                </a:cubicBezTo>
                <a:cubicBezTo>
                  <a:pt x="238424" y="1427124"/>
                  <a:pt x="244301" y="1426505"/>
                  <a:pt x="248791" y="1428750"/>
                </a:cubicBezTo>
                <a:cubicBezTo>
                  <a:pt x="257071" y="1432890"/>
                  <a:pt x="264754" y="1438132"/>
                  <a:pt x="272604" y="1443038"/>
                </a:cubicBezTo>
                <a:cubicBezTo>
                  <a:pt x="277458" y="1446072"/>
                  <a:pt x="282494" y="1448899"/>
                  <a:pt x="286891" y="1452563"/>
                </a:cubicBezTo>
                <a:cubicBezTo>
                  <a:pt x="292065" y="1456875"/>
                  <a:pt x="295575" y="1463114"/>
                  <a:pt x="301179" y="1466850"/>
                </a:cubicBezTo>
                <a:cubicBezTo>
                  <a:pt x="305356" y="1469635"/>
                  <a:pt x="310704" y="1470025"/>
                  <a:pt x="315466" y="1471613"/>
                </a:cubicBezTo>
                <a:cubicBezTo>
                  <a:pt x="340868" y="1509715"/>
                  <a:pt x="307526" y="1463672"/>
                  <a:pt x="339279" y="1495425"/>
                </a:cubicBezTo>
                <a:cubicBezTo>
                  <a:pt x="356047" y="1512193"/>
                  <a:pt x="347649" y="1515020"/>
                  <a:pt x="367854" y="1524000"/>
                </a:cubicBezTo>
                <a:cubicBezTo>
                  <a:pt x="377029" y="1528078"/>
                  <a:pt x="396429" y="1533525"/>
                  <a:pt x="396429" y="1533525"/>
                </a:cubicBezTo>
                <a:cubicBezTo>
                  <a:pt x="413735" y="1559485"/>
                  <a:pt x="396142" y="1539430"/>
                  <a:pt x="420241" y="1552575"/>
                </a:cubicBezTo>
                <a:cubicBezTo>
                  <a:pt x="478480" y="1584342"/>
                  <a:pt x="438809" y="1569878"/>
                  <a:pt x="472629" y="1581150"/>
                </a:cubicBezTo>
                <a:cubicBezTo>
                  <a:pt x="499908" y="1608429"/>
                  <a:pt x="490231" y="1607271"/>
                  <a:pt x="515491" y="1614488"/>
                </a:cubicBezTo>
                <a:cubicBezTo>
                  <a:pt x="521785" y="1616286"/>
                  <a:pt x="528191" y="1617663"/>
                  <a:pt x="534541" y="1619250"/>
                </a:cubicBezTo>
                <a:cubicBezTo>
                  <a:pt x="540891" y="1622425"/>
                  <a:pt x="547503" y="1625122"/>
                  <a:pt x="553591" y="1628775"/>
                </a:cubicBezTo>
                <a:cubicBezTo>
                  <a:pt x="563407" y="1634665"/>
                  <a:pt x="571306" y="1644205"/>
                  <a:pt x="582166" y="1647825"/>
                </a:cubicBezTo>
                <a:cubicBezTo>
                  <a:pt x="593787" y="1651699"/>
                  <a:pt x="601509" y="1652881"/>
                  <a:pt x="610741" y="1662113"/>
                </a:cubicBezTo>
                <a:cubicBezTo>
                  <a:pt x="616354" y="1667726"/>
                  <a:pt x="617289" y="1679404"/>
                  <a:pt x="625029" y="1681163"/>
                </a:cubicBezTo>
                <a:cubicBezTo>
                  <a:pt x="654482" y="1687857"/>
                  <a:pt x="685354" y="1684338"/>
                  <a:pt x="715516" y="1685925"/>
                </a:cubicBezTo>
                <a:cubicBezTo>
                  <a:pt x="811509" y="1697925"/>
                  <a:pt x="766314" y="1694195"/>
                  <a:pt x="944116" y="1685925"/>
                </a:cubicBezTo>
                <a:cubicBezTo>
                  <a:pt x="949131" y="1685692"/>
                  <a:pt x="953577" y="1682542"/>
                  <a:pt x="958404" y="1681163"/>
                </a:cubicBezTo>
                <a:cubicBezTo>
                  <a:pt x="964698" y="1679365"/>
                  <a:pt x="970998" y="1677476"/>
                  <a:pt x="977454" y="1676400"/>
                </a:cubicBezTo>
                <a:cubicBezTo>
                  <a:pt x="990079" y="1674296"/>
                  <a:pt x="1002854" y="1673225"/>
                  <a:pt x="1015554" y="1671638"/>
                </a:cubicBezTo>
                <a:cubicBezTo>
                  <a:pt x="1021904" y="1670050"/>
                  <a:pt x="1028335" y="1668756"/>
                  <a:pt x="1034604" y="1666875"/>
                </a:cubicBezTo>
                <a:cubicBezTo>
                  <a:pt x="1044221" y="1663990"/>
                  <a:pt x="1053334" y="1659319"/>
                  <a:pt x="1063179" y="1657350"/>
                </a:cubicBezTo>
                <a:cubicBezTo>
                  <a:pt x="1102635" y="1649459"/>
                  <a:pt x="1078937" y="1653394"/>
                  <a:pt x="1134616" y="1647825"/>
                </a:cubicBezTo>
                <a:cubicBezTo>
                  <a:pt x="1166896" y="1637067"/>
                  <a:pt x="1127516" y="1649245"/>
                  <a:pt x="1182241" y="1638300"/>
                </a:cubicBezTo>
                <a:cubicBezTo>
                  <a:pt x="1187164" y="1637315"/>
                  <a:pt x="1191702" y="1634917"/>
                  <a:pt x="1196529" y="1633538"/>
                </a:cubicBezTo>
                <a:cubicBezTo>
                  <a:pt x="1238381" y="1621581"/>
                  <a:pt x="1195617" y="1635429"/>
                  <a:pt x="1229866" y="1624013"/>
                </a:cubicBezTo>
                <a:cubicBezTo>
                  <a:pt x="1234629" y="1620838"/>
                  <a:pt x="1238839" y="1616614"/>
                  <a:pt x="1244154" y="1614488"/>
                </a:cubicBezTo>
                <a:cubicBezTo>
                  <a:pt x="1254884" y="1610196"/>
                  <a:pt x="1266421" y="1608284"/>
                  <a:pt x="1277491" y="1604963"/>
                </a:cubicBezTo>
                <a:cubicBezTo>
                  <a:pt x="1282300" y="1603520"/>
                  <a:pt x="1287289" y="1602445"/>
                  <a:pt x="1291779" y="1600200"/>
                </a:cubicBezTo>
                <a:cubicBezTo>
                  <a:pt x="1296898" y="1597640"/>
                  <a:pt x="1301096" y="1593515"/>
                  <a:pt x="1306066" y="1590675"/>
                </a:cubicBezTo>
                <a:cubicBezTo>
                  <a:pt x="1312230" y="1587153"/>
                  <a:pt x="1318952" y="1584672"/>
                  <a:pt x="1325116" y="1581150"/>
                </a:cubicBezTo>
                <a:cubicBezTo>
                  <a:pt x="1330086" y="1578310"/>
                  <a:pt x="1334173" y="1573950"/>
                  <a:pt x="1339404" y="1571625"/>
                </a:cubicBezTo>
                <a:cubicBezTo>
                  <a:pt x="1348579" y="1567547"/>
                  <a:pt x="1359625" y="1567669"/>
                  <a:pt x="1367979" y="1562100"/>
                </a:cubicBezTo>
                <a:cubicBezTo>
                  <a:pt x="1372741" y="1558925"/>
                  <a:pt x="1377920" y="1556300"/>
                  <a:pt x="1382266" y="1552575"/>
                </a:cubicBezTo>
                <a:cubicBezTo>
                  <a:pt x="1389084" y="1546731"/>
                  <a:pt x="1393844" y="1538506"/>
                  <a:pt x="1401316" y="1533525"/>
                </a:cubicBezTo>
                <a:cubicBezTo>
                  <a:pt x="1408429" y="1528783"/>
                  <a:pt x="1417482" y="1527823"/>
                  <a:pt x="1425129" y="1524000"/>
                </a:cubicBezTo>
                <a:cubicBezTo>
                  <a:pt x="1430248" y="1521440"/>
                  <a:pt x="1434654" y="1517650"/>
                  <a:pt x="1439416" y="1514475"/>
                </a:cubicBezTo>
                <a:cubicBezTo>
                  <a:pt x="1442591" y="1509713"/>
                  <a:pt x="1445277" y="1504585"/>
                  <a:pt x="1448941" y="1500188"/>
                </a:cubicBezTo>
                <a:cubicBezTo>
                  <a:pt x="1453253" y="1495014"/>
                  <a:pt x="1459887" y="1491748"/>
                  <a:pt x="1463229" y="1485900"/>
                </a:cubicBezTo>
                <a:cubicBezTo>
                  <a:pt x="1482154" y="1452781"/>
                  <a:pt x="1451373" y="1477928"/>
                  <a:pt x="1482279" y="1457325"/>
                </a:cubicBezTo>
                <a:cubicBezTo>
                  <a:pt x="1499742" y="1431132"/>
                  <a:pt x="1482279" y="1453357"/>
                  <a:pt x="1506091" y="1433513"/>
                </a:cubicBezTo>
                <a:cubicBezTo>
                  <a:pt x="1519842" y="1422053"/>
                  <a:pt x="1520538" y="1418986"/>
                  <a:pt x="1529904" y="1404938"/>
                </a:cubicBezTo>
                <a:cubicBezTo>
                  <a:pt x="1541871" y="1369031"/>
                  <a:pt x="1525730" y="1413285"/>
                  <a:pt x="1544191" y="1376363"/>
                </a:cubicBezTo>
                <a:cubicBezTo>
                  <a:pt x="1546436" y="1371873"/>
                  <a:pt x="1546036" y="1366160"/>
                  <a:pt x="1548954" y="1362075"/>
                </a:cubicBezTo>
                <a:cubicBezTo>
                  <a:pt x="1554174" y="1354767"/>
                  <a:pt x="1562160" y="1349843"/>
                  <a:pt x="1568004" y="1343025"/>
                </a:cubicBezTo>
                <a:cubicBezTo>
                  <a:pt x="1576083" y="1333600"/>
                  <a:pt x="1581648" y="1320500"/>
                  <a:pt x="1587054" y="1309688"/>
                </a:cubicBezTo>
                <a:cubicBezTo>
                  <a:pt x="1588374" y="1303085"/>
                  <a:pt x="1592001" y="1279829"/>
                  <a:pt x="1596579" y="1271588"/>
                </a:cubicBezTo>
                <a:cubicBezTo>
                  <a:pt x="1602139" y="1261581"/>
                  <a:pt x="1609279" y="1252538"/>
                  <a:pt x="1615629" y="1243013"/>
                </a:cubicBezTo>
                <a:cubicBezTo>
                  <a:pt x="1618804" y="1238250"/>
                  <a:pt x="1621107" y="1232772"/>
                  <a:pt x="1625154" y="1228725"/>
                </a:cubicBezTo>
                <a:cubicBezTo>
                  <a:pt x="1629916" y="1223963"/>
                  <a:pt x="1635306" y="1219754"/>
                  <a:pt x="1639441" y="1214438"/>
                </a:cubicBezTo>
                <a:cubicBezTo>
                  <a:pt x="1646469" y="1205402"/>
                  <a:pt x="1650396" y="1193958"/>
                  <a:pt x="1658491" y="1185863"/>
                </a:cubicBezTo>
                <a:cubicBezTo>
                  <a:pt x="1693612" y="1150742"/>
                  <a:pt x="1675515" y="1164219"/>
                  <a:pt x="1710879" y="1143000"/>
                </a:cubicBezTo>
                <a:cubicBezTo>
                  <a:pt x="1714191" y="1134720"/>
                  <a:pt x="1721245" y="1112343"/>
                  <a:pt x="1729929" y="1104900"/>
                </a:cubicBezTo>
                <a:cubicBezTo>
                  <a:pt x="1753935" y="1084323"/>
                  <a:pt x="1748593" y="1094925"/>
                  <a:pt x="1772791" y="1085850"/>
                </a:cubicBezTo>
                <a:cubicBezTo>
                  <a:pt x="1779438" y="1083357"/>
                  <a:pt x="1785491" y="1079500"/>
                  <a:pt x="1791841" y="1076325"/>
                </a:cubicBezTo>
                <a:cubicBezTo>
                  <a:pt x="1809440" y="1049927"/>
                  <a:pt x="1791297" y="1070807"/>
                  <a:pt x="1815654" y="1057275"/>
                </a:cubicBezTo>
                <a:cubicBezTo>
                  <a:pt x="1825661" y="1051716"/>
                  <a:pt x="1834704" y="1044575"/>
                  <a:pt x="1844229" y="1038225"/>
                </a:cubicBezTo>
                <a:cubicBezTo>
                  <a:pt x="1848991" y="1035050"/>
                  <a:pt x="1853086" y="1030510"/>
                  <a:pt x="1858516" y="1028700"/>
                </a:cubicBezTo>
                <a:cubicBezTo>
                  <a:pt x="1889226" y="1018465"/>
                  <a:pt x="1859841" y="1027150"/>
                  <a:pt x="1915666" y="1019175"/>
                </a:cubicBezTo>
                <a:cubicBezTo>
                  <a:pt x="1956648" y="1013320"/>
                  <a:pt x="1924205" y="1017040"/>
                  <a:pt x="1953766" y="1009650"/>
                </a:cubicBezTo>
                <a:cubicBezTo>
                  <a:pt x="1961619" y="1007687"/>
                  <a:pt x="1969677" y="1006644"/>
                  <a:pt x="1977579" y="1004888"/>
                </a:cubicBezTo>
                <a:cubicBezTo>
                  <a:pt x="1983969" y="1003468"/>
                  <a:pt x="1990279" y="1001713"/>
                  <a:pt x="1996629" y="1000125"/>
                </a:cubicBezTo>
                <a:cubicBezTo>
                  <a:pt x="2018854" y="1001713"/>
                  <a:pt x="2041145" y="1002555"/>
                  <a:pt x="2063304" y="1004888"/>
                </a:cubicBezTo>
                <a:cubicBezTo>
                  <a:pt x="2071354" y="1005735"/>
                  <a:pt x="2079152" y="1008202"/>
                  <a:pt x="2087116" y="1009650"/>
                </a:cubicBezTo>
                <a:cubicBezTo>
                  <a:pt x="2096617" y="1011377"/>
                  <a:pt x="2106249" y="1012390"/>
                  <a:pt x="2115691" y="1014413"/>
                </a:cubicBezTo>
                <a:cubicBezTo>
                  <a:pt x="2128491" y="1017156"/>
                  <a:pt x="2140801" y="1022314"/>
                  <a:pt x="2153791" y="1023938"/>
                </a:cubicBezTo>
                <a:lnTo>
                  <a:pt x="2191891" y="1028700"/>
                </a:lnTo>
                <a:cubicBezTo>
                  <a:pt x="2216721" y="1036977"/>
                  <a:pt x="2201159" y="1033463"/>
                  <a:pt x="2239516" y="1033463"/>
                </a:cubicBezTo>
                <a:lnTo>
                  <a:pt x="2220466" y="1033463"/>
                </a:lnTo>
              </a:path>
            </a:pathLst>
          </a:cu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5748338" y="1343025"/>
            <a:ext cx="738187" cy="59089"/>
          </a:xfrm>
          <a:custGeom>
            <a:avLst/>
            <a:gdLst>
              <a:gd name="connsiteX0" fmla="*/ 0 w 738187"/>
              <a:gd name="connsiteY0" fmla="*/ 0 h 59089"/>
              <a:gd name="connsiteX1" fmla="*/ 0 w 738187"/>
              <a:gd name="connsiteY1" fmla="*/ 0 h 59089"/>
              <a:gd name="connsiteX2" fmla="*/ 76200 w 738187"/>
              <a:gd name="connsiteY2" fmla="*/ 14288 h 59089"/>
              <a:gd name="connsiteX3" fmla="*/ 161925 w 738187"/>
              <a:gd name="connsiteY3" fmla="*/ 19050 h 59089"/>
              <a:gd name="connsiteX4" fmla="*/ 176212 w 738187"/>
              <a:gd name="connsiteY4" fmla="*/ 23813 h 59089"/>
              <a:gd name="connsiteX5" fmla="*/ 228600 w 738187"/>
              <a:gd name="connsiteY5" fmla="*/ 33338 h 59089"/>
              <a:gd name="connsiteX6" fmla="*/ 242887 w 738187"/>
              <a:gd name="connsiteY6" fmla="*/ 38100 h 59089"/>
              <a:gd name="connsiteX7" fmla="*/ 414337 w 738187"/>
              <a:gd name="connsiteY7" fmla="*/ 42863 h 59089"/>
              <a:gd name="connsiteX8" fmla="*/ 685800 w 738187"/>
              <a:gd name="connsiteY8" fmla="*/ 42863 h 59089"/>
              <a:gd name="connsiteX9" fmla="*/ 714375 w 738187"/>
              <a:gd name="connsiteY9" fmla="*/ 28575 h 59089"/>
              <a:gd name="connsiteX10" fmla="*/ 738187 w 738187"/>
              <a:gd name="connsiteY10" fmla="*/ 14288 h 59089"/>
              <a:gd name="connsiteX11" fmla="*/ 738187 w 738187"/>
              <a:gd name="connsiteY11" fmla="*/ 14288 h 5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8187" h="59089">
                <a:moveTo>
                  <a:pt x="0" y="0"/>
                </a:moveTo>
                <a:lnTo>
                  <a:pt x="0" y="0"/>
                </a:lnTo>
                <a:cubicBezTo>
                  <a:pt x="26256" y="5835"/>
                  <a:pt x="49515" y="12153"/>
                  <a:pt x="76200" y="14288"/>
                </a:cubicBezTo>
                <a:cubicBezTo>
                  <a:pt x="104728" y="16570"/>
                  <a:pt x="133350" y="17463"/>
                  <a:pt x="161925" y="19050"/>
                </a:cubicBezTo>
                <a:cubicBezTo>
                  <a:pt x="166687" y="20638"/>
                  <a:pt x="171342" y="22595"/>
                  <a:pt x="176212" y="23813"/>
                </a:cubicBezTo>
                <a:cubicBezTo>
                  <a:pt x="210835" y="32469"/>
                  <a:pt x="190441" y="24858"/>
                  <a:pt x="228600" y="33338"/>
                </a:cubicBezTo>
                <a:cubicBezTo>
                  <a:pt x="233500" y="34427"/>
                  <a:pt x="237874" y="37843"/>
                  <a:pt x="242887" y="38100"/>
                </a:cubicBezTo>
                <a:cubicBezTo>
                  <a:pt x="299984" y="41028"/>
                  <a:pt x="357187" y="41275"/>
                  <a:pt x="414337" y="42863"/>
                </a:cubicBezTo>
                <a:cubicBezTo>
                  <a:pt x="509275" y="74505"/>
                  <a:pt x="435400" y="51649"/>
                  <a:pt x="685800" y="42863"/>
                </a:cubicBezTo>
                <a:cubicBezTo>
                  <a:pt x="698671" y="42411"/>
                  <a:pt x="703716" y="33904"/>
                  <a:pt x="714375" y="28575"/>
                </a:cubicBezTo>
                <a:cubicBezTo>
                  <a:pt x="739104" y="16211"/>
                  <a:pt x="719583" y="32892"/>
                  <a:pt x="738187" y="14288"/>
                </a:cubicBezTo>
                <a:lnTo>
                  <a:pt x="738187" y="14288"/>
                </a:lnTo>
              </a:path>
            </a:pathLst>
          </a:cu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962025" y="1305919"/>
            <a:ext cx="681038" cy="1594444"/>
          </a:xfrm>
          <a:custGeom>
            <a:avLst/>
            <a:gdLst>
              <a:gd name="connsiteX0" fmla="*/ 600075 w 681038"/>
              <a:gd name="connsiteY0" fmla="*/ 1585913 h 1585913"/>
              <a:gd name="connsiteX1" fmla="*/ 600075 w 681038"/>
              <a:gd name="connsiteY1" fmla="*/ 1585913 h 1585913"/>
              <a:gd name="connsiteX2" fmla="*/ 547688 w 681038"/>
              <a:gd name="connsiteY2" fmla="*/ 1576388 h 1585913"/>
              <a:gd name="connsiteX3" fmla="*/ 528638 w 681038"/>
              <a:gd name="connsiteY3" fmla="*/ 1571625 h 1585913"/>
              <a:gd name="connsiteX4" fmla="*/ 514350 w 681038"/>
              <a:gd name="connsiteY4" fmla="*/ 1566863 h 1585913"/>
              <a:gd name="connsiteX5" fmla="*/ 481013 w 681038"/>
              <a:gd name="connsiteY5" fmla="*/ 1562100 h 1585913"/>
              <a:gd name="connsiteX6" fmla="*/ 452438 w 681038"/>
              <a:gd name="connsiteY6" fmla="*/ 1543050 h 1585913"/>
              <a:gd name="connsiteX7" fmla="*/ 409575 w 681038"/>
              <a:gd name="connsiteY7" fmla="*/ 1528763 h 1585913"/>
              <a:gd name="connsiteX8" fmla="*/ 395288 w 681038"/>
              <a:gd name="connsiteY8" fmla="*/ 1519238 h 1585913"/>
              <a:gd name="connsiteX9" fmla="*/ 376238 w 681038"/>
              <a:gd name="connsiteY9" fmla="*/ 1514475 h 1585913"/>
              <a:gd name="connsiteX10" fmla="*/ 361950 w 681038"/>
              <a:gd name="connsiteY10" fmla="*/ 1509713 h 1585913"/>
              <a:gd name="connsiteX11" fmla="*/ 333375 w 681038"/>
              <a:gd name="connsiteY11" fmla="*/ 1490663 h 1585913"/>
              <a:gd name="connsiteX12" fmla="*/ 319088 w 681038"/>
              <a:gd name="connsiteY12" fmla="*/ 1476375 h 1585913"/>
              <a:gd name="connsiteX13" fmla="*/ 295275 w 681038"/>
              <a:gd name="connsiteY13" fmla="*/ 1471613 h 1585913"/>
              <a:gd name="connsiteX14" fmla="*/ 257175 w 681038"/>
              <a:gd name="connsiteY14" fmla="*/ 1438275 h 1585913"/>
              <a:gd name="connsiteX15" fmla="*/ 242888 w 681038"/>
              <a:gd name="connsiteY15" fmla="*/ 1423988 h 1585913"/>
              <a:gd name="connsiteX16" fmla="*/ 233363 w 681038"/>
              <a:gd name="connsiteY16" fmla="*/ 1409700 h 1585913"/>
              <a:gd name="connsiteX17" fmla="*/ 200025 w 681038"/>
              <a:gd name="connsiteY17" fmla="*/ 1390650 h 1585913"/>
              <a:gd name="connsiteX18" fmla="*/ 176213 w 681038"/>
              <a:gd name="connsiteY18" fmla="*/ 1362075 h 1585913"/>
              <a:gd name="connsiteX19" fmla="*/ 161925 w 681038"/>
              <a:gd name="connsiteY19" fmla="*/ 1352550 h 1585913"/>
              <a:gd name="connsiteX20" fmla="*/ 157163 w 681038"/>
              <a:gd name="connsiteY20" fmla="*/ 1338263 h 1585913"/>
              <a:gd name="connsiteX21" fmla="*/ 138113 w 681038"/>
              <a:gd name="connsiteY21" fmla="*/ 1309688 h 1585913"/>
              <a:gd name="connsiteX22" fmla="*/ 133350 w 681038"/>
              <a:gd name="connsiteY22" fmla="*/ 1285875 h 1585913"/>
              <a:gd name="connsiteX23" fmla="*/ 123825 w 681038"/>
              <a:gd name="connsiteY23" fmla="*/ 1271588 h 1585913"/>
              <a:gd name="connsiteX24" fmla="*/ 119063 w 681038"/>
              <a:gd name="connsiteY24" fmla="*/ 1257300 h 1585913"/>
              <a:gd name="connsiteX25" fmla="*/ 104775 w 681038"/>
              <a:gd name="connsiteY25" fmla="*/ 1190625 h 1585913"/>
              <a:gd name="connsiteX26" fmla="*/ 100013 w 681038"/>
              <a:gd name="connsiteY26" fmla="*/ 1176338 h 1585913"/>
              <a:gd name="connsiteX27" fmla="*/ 80963 w 681038"/>
              <a:gd name="connsiteY27" fmla="*/ 1147763 h 1585913"/>
              <a:gd name="connsiteX28" fmla="*/ 71438 w 681038"/>
              <a:gd name="connsiteY28" fmla="*/ 1133475 h 1585913"/>
              <a:gd name="connsiteX29" fmla="*/ 57150 w 681038"/>
              <a:gd name="connsiteY29" fmla="*/ 1104900 h 1585913"/>
              <a:gd name="connsiteX30" fmla="*/ 52388 w 681038"/>
              <a:gd name="connsiteY30" fmla="*/ 1081088 h 1585913"/>
              <a:gd name="connsiteX31" fmla="*/ 42863 w 681038"/>
              <a:gd name="connsiteY31" fmla="*/ 1052513 h 1585913"/>
              <a:gd name="connsiteX32" fmla="*/ 38100 w 681038"/>
              <a:gd name="connsiteY32" fmla="*/ 1009650 h 1585913"/>
              <a:gd name="connsiteX33" fmla="*/ 28575 w 681038"/>
              <a:gd name="connsiteY33" fmla="*/ 971550 h 1585913"/>
              <a:gd name="connsiteX34" fmla="*/ 23813 w 681038"/>
              <a:gd name="connsiteY34" fmla="*/ 942975 h 1585913"/>
              <a:gd name="connsiteX35" fmla="*/ 14288 w 681038"/>
              <a:gd name="connsiteY35" fmla="*/ 914400 h 1585913"/>
              <a:gd name="connsiteX36" fmla="*/ 9525 w 681038"/>
              <a:gd name="connsiteY36" fmla="*/ 900113 h 1585913"/>
              <a:gd name="connsiteX37" fmla="*/ 4763 w 681038"/>
              <a:gd name="connsiteY37" fmla="*/ 866775 h 1585913"/>
              <a:gd name="connsiteX38" fmla="*/ 0 w 681038"/>
              <a:gd name="connsiteY38" fmla="*/ 852488 h 1585913"/>
              <a:gd name="connsiteX39" fmla="*/ 4763 w 681038"/>
              <a:gd name="connsiteY39" fmla="*/ 681038 h 1585913"/>
              <a:gd name="connsiteX40" fmla="*/ 9525 w 681038"/>
              <a:gd name="connsiteY40" fmla="*/ 666750 h 1585913"/>
              <a:gd name="connsiteX41" fmla="*/ 14288 w 681038"/>
              <a:gd name="connsiteY41" fmla="*/ 642938 h 1585913"/>
              <a:gd name="connsiteX42" fmla="*/ 19050 w 681038"/>
              <a:gd name="connsiteY42" fmla="*/ 614363 h 1585913"/>
              <a:gd name="connsiteX43" fmla="*/ 28575 w 681038"/>
              <a:gd name="connsiteY43" fmla="*/ 585788 h 1585913"/>
              <a:gd name="connsiteX44" fmla="*/ 33338 w 681038"/>
              <a:gd name="connsiteY44" fmla="*/ 542925 h 1585913"/>
              <a:gd name="connsiteX45" fmla="*/ 38100 w 681038"/>
              <a:gd name="connsiteY45" fmla="*/ 528638 h 1585913"/>
              <a:gd name="connsiteX46" fmla="*/ 42863 w 681038"/>
              <a:gd name="connsiteY46" fmla="*/ 509588 h 1585913"/>
              <a:gd name="connsiteX47" fmla="*/ 47625 w 681038"/>
              <a:gd name="connsiteY47" fmla="*/ 495300 h 1585913"/>
              <a:gd name="connsiteX48" fmla="*/ 61913 w 681038"/>
              <a:gd name="connsiteY48" fmla="*/ 485775 h 1585913"/>
              <a:gd name="connsiteX49" fmla="*/ 76200 w 681038"/>
              <a:gd name="connsiteY49" fmla="*/ 457200 h 1585913"/>
              <a:gd name="connsiteX50" fmla="*/ 85725 w 681038"/>
              <a:gd name="connsiteY50" fmla="*/ 433388 h 1585913"/>
              <a:gd name="connsiteX51" fmla="*/ 100013 w 681038"/>
              <a:gd name="connsiteY51" fmla="*/ 400050 h 1585913"/>
              <a:gd name="connsiteX52" fmla="*/ 114300 w 681038"/>
              <a:gd name="connsiteY52" fmla="*/ 390525 h 1585913"/>
              <a:gd name="connsiteX53" fmla="*/ 138113 w 681038"/>
              <a:gd name="connsiteY53" fmla="*/ 342900 h 1585913"/>
              <a:gd name="connsiteX54" fmla="*/ 152400 w 681038"/>
              <a:gd name="connsiteY54" fmla="*/ 333375 h 1585913"/>
              <a:gd name="connsiteX55" fmla="*/ 185738 w 681038"/>
              <a:gd name="connsiteY55" fmla="*/ 300038 h 1585913"/>
              <a:gd name="connsiteX56" fmla="*/ 223838 w 681038"/>
              <a:gd name="connsiteY56" fmla="*/ 257175 h 1585913"/>
              <a:gd name="connsiteX57" fmla="*/ 233363 w 681038"/>
              <a:gd name="connsiteY57" fmla="*/ 233363 h 1585913"/>
              <a:gd name="connsiteX58" fmla="*/ 261938 w 681038"/>
              <a:gd name="connsiteY58" fmla="*/ 214313 h 1585913"/>
              <a:gd name="connsiteX59" fmla="*/ 295275 w 681038"/>
              <a:gd name="connsiteY59" fmla="*/ 195263 h 1585913"/>
              <a:gd name="connsiteX60" fmla="*/ 309563 w 681038"/>
              <a:gd name="connsiteY60" fmla="*/ 185738 h 1585913"/>
              <a:gd name="connsiteX61" fmla="*/ 333375 w 681038"/>
              <a:gd name="connsiteY61" fmla="*/ 180975 h 1585913"/>
              <a:gd name="connsiteX62" fmla="*/ 361950 w 681038"/>
              <a:gd name="connsiteY62" fmla="*/ 157163 h 1585913"/>
              <a:gd name="connsiteX63" fmla="*/ 390525 w 681038"/>
              <a:gd name="connsiteY63" fmla="*/ 147638 h 1585913"/>
              <a:gd name="connsiteX64" fmla="*/ 404813 w 681038"/>
              <a:gd name="connsiteY64" fmla="*/ 138113 h 1585913"/>
              <a:gd name="connsiteX65" fmla="*/ 414338 w 681038"/>
              <a:gd name="connsiteY65" fmla="*/ 123825 h 1585913"/>
              <a:gd name="connsiteX66" fmla="*/ 438150 w 681038"/>
              <a:gd name="connsiteY66" fmla="*/ 119063 h 1585913"/>
              <a:gd name="connsiteX67" fmla="*/ 466725 w 681038"/>
              <a:gd name="connsiteY67" fmla="*/ 104775 h 1585913"/>
              <a:gd name="connsiteX68" fmla="*/ 485775 w 681038"/>
              <a:gd name="connsiteY68" fmla="*/ 100013 h 1585913"/>
              <a:gd name="connsiteX69" fmla="*/ 514350 w 681038"/>
              <a:gd name="connsiteY69" fmla="*/ 85725 h 1585913"/>
              <a:gd name="connsiteX70" fmla="*/ 528638 w 681038"/>
              <a:gd name="connsiteY70" fmla="*/ 76200 h 1585913"/>
              <a:gd name="connsiteX71" fmla="*/ 552450 w 681038"/>
              <a:gd name="connsiteY71" fmla="*/ 71438 h 1585913"/>
              <a:gd name="connsiteX72" fmla="*/ 566738 w 681038"/>
              <a:gd name="connsiteY72" fmla="*/ 61913 h 1585913"/>
              <a:gd name="connsiteX73" fmla="*/ 581025 w 681038"/>
              <a:gd name="connsiteY73" fmla="*/ 57150 h 1585913"/>
              <a:gd name="connsiteX74" fmla="*/ 595313 w 681038"/>
              <a:gd name="connsiteY74" fmla="*/ 42863 h 1585913"/>
              <a:gd name="connsiteX75" fmla="*/ 609600 w 681038"/>
              <a:gd name="connsiteY75" fmla="*/ 38100 h 1585913"/>
              <a:gd name="connsiteX76" fmla="*/ 638175 w 681038"/>
              <a:gd name="connsiteY76" fmla="*/ 23813 h 1585913"/>
              <a:gd name="connsiteX77" fmla="*/ 666750 w 681038"/>
              <a:gd name="connsiteY77" fmla="*/ 9525 h 1585913"/>
              <a:gd name="connsiteX78" fmla="*/ 681038 w 681038"/>
              <a:gd name="connsiteY78" fmla="*/ 0 h 1585913"/>
              <a:gd name="connsiteX79" fmla="*/ 681038 w 681038"/>
              <a:gd name="connsiteY79" fmla="*/ 0 h 1585913"/>
              <a:gd name="connsiteX0" fmla="*/ 600075 w 681038"/>
              <a:gd name="connsiteY0" fmla="*/ 1587050 h 1587050"/>
              <a:gd name="connsiteX1" fmla="*/ 600075 w 681038"/>
              <a:gd name="connsiteY1" fmla="*/ 1587050 h 1587050"/>
              <a:gd name="connsiteX2" fmla="*/ 547688 w 681038"/>
              <a:gd name="connsiteY2" fmla="*/ 1577525 h 1587050"/>
              <a:gd name="connsiteX3" fmla="*/ 528638 w 681038"/>
              <a:gd name="connsiteY3" fmla="*/ 1572762 h 1587050"/>
              <a:gd name="connsiteX4" fmla="*/ 514350 w 681038"/>
              <a:gd name="connsiteY4" fmla="*/ 1568000 h 1587050"/>
              <a:gd name="connsiteX5" fmla="*/ 481013 w 681038"/>
              <a:gd name="connsiteY5" fmla="*/ 1563237 h 1587050"/>
              <a:gd name="connsiteX6" fmla="*/ 452438 w 681038"/>
              <a:gd name="connsiteY6" fmla="*/ 1544187 h 1587050"/>
              <a:gd name="connsiteX7" fmla="*/ 409575 w 681038"/>
              <a:gd name="connsiteY7" fmla="*/ 1529900 h 1587050"/>
              <a:gd name="connsiteX8" fmla="*/ 395288 w 681038"/>
              <a:gd name="connsiteY8" fmla="*/ 1520375 h 1587050"/>
              <a:gd name="connsiteX9" fmla="*/ 376238 w 681038"/>
              <a:gd name="connsiteY9" fmla="*/ 1515612 h 1587050"/>
              <a:gd name="connsiteX10" fmla="*/ 361950 w 681038"/>
              <a:gd name="connsiteY10" fmla="*/ 1510850 h 1587050"/>
              <a:gd name="connsiteX11" fmla="*/ 333375 w 681038"/>
              <a:gd name="connsiteY11" fmla="*/ 1491800 h 1587050"/>
              <a:gd name="connsiteX12" fmla="*/ 319088 w 681038"/>
              <a:gd name="connsiteY12" fmla="*/ 1477512 h 1587050"/>
              <a:gd name="connsiteX13" fmla="*/ 295275 w 681038"/>
              <a:gd name="connsiteY13" fmla="*/ 1472750 h 1587050"/>
              <a:gd name="connsiteX14" fmla="*/ 257175 w 681038"/>
              <a:gd name="connsiteY14" fmla="*/ 1439412 h 1587050"/>
              <a:gd name="connsiteX15" fmla="*/ 242888 w 681038"/>
              <a:gd name="connsiteY15" fmla="*/ 1425125 h 1587050"/>
              <a:gd name="connsiteX16" fmla="*/ 233363 w 681038"/>
              <a:gd name="connsiteY16" fmla="*/ 1410837 h 1587050"/>
              <a:gd name="connsiteX17" fmla="*/ 200025 w 681038"/>
              <a:gd name="connsiteY17" fmla="*/ 1391787 h 1587050"/>
              <a:gd name="connsiteX18" fmla="*/ 176213 w 681038"/>
              <a:gd name="connsiteY18" fmla="*/ 1363212 h 1587050"/>
              <a:gd name="connsiteX19" fmla="*/ 161925 w 681038"/>
              <a:gd name="connsiteY19" fmla="*/ 1353687 h 1587050"/>
              <a:gd name="connsiteX20" fmla="*/ 157163 w 681038"/>
              <a:gd name="connsiteY20" fmla="*/ 1339400 h 1587050"/>
              <a:gd name="connsiteX21" fmla="*/ 138113 w 681038"/>
              <a:gd name="connsiteY21" fmla="*/ 1310825 h 1587050"/>
              <a:gd name="connsiteX22" fmla="*/ 133350 w 681038"/>
              <a:gd name="connsiteY22" fmla="*/ 1287012 h 1587050"/>
              <a:gd name="connsiteX23" fmla="*/ 123825 w 681038"/>
              <a:gd name="connsiteY23" fmla="*/ 1272725 h 1587050"/>
              <a:gd name="connsiteX24" fmla="*/ 119063 w 681038"/>
              <a:gd name="connsiteY24" fmla="*/ 1258437 h 1587050"/>
              <a:gd name="connsiteX25" fmla="*/ 104775 w 681038"/>
              <a:gd name="connsiteY25" fmla="*/ 1191762 h 1587050"/>
              <a:gd name="connsiteX26" fmla="*/ 100013 w 681038"/>
              <a:gd name="connsiteY26" fmla="*/ 1177475 h 1587050"/>
              <a:gd name="connsiteX27" fmla="*/ 80963 w 681038"/>
              <a:gd name="connsiteY27" fmla="*/ 1148900 h 1587050"/>
              <a:gd name="connsiteX28" fmla="*/ 71438 w 681038"/>
              <a:gd name="connsiteY28" fmla="*/ 1134612 h 1587050"/>
              <a:gd name="connsiteX29" fmla="*/ 57150 w 681038"/>
              <a:gd name="connsiteY29" fmla="*/ 1106037 h 1587050"/>
              <a:gd name="connsiteX30" fmla="*/ 52388 w 681038"/>
              <a:gd name="connsiteY30" fmla="*/ 1082225 h 1587050"/>
              <a:gd name="connsiteX31" fmla="*/ 42863 w 681038"/>
              <a:gd name="connsiteY31" fmla="*/ 1053650 h 1587050"/>
              <a:gd name="connsiteX32" fmla="*/ 38100 w 681038"/>
              <a:gd name="connsiteY32" fmla="*/ 1010787 h 1587050"/>
              <a:gd name="connsiteX33" fmla="*/ 28575 w 681038"/>
              <a:gd name="connsiteY33" fmla="*/ 972687 h 1587050"/>
              <a:gd name="connsiteX34" fmla="*/ 23813 w 681038"/>
              <a:gd name="connsiteY34" fmla="*/ 944112 h 1587050"/>
              <a:gd name="connsiteX35" fmla="*/ 14288 w 681038"/>
              <a:gd name="connsiteY35" fmla="*/ 915537 h 1587050"/>
              <a:gd name="connsiteX36" fmla="*/ 9525 w 681038"/>
              <a:gd name="connsiteY36" fmla="*/ 901250 h 1587050"/>
              <a:gd name="connsiteX37" fmla="*/ 4763 w 681038"/>
              <a:gd name="connsiteY37" fmla="*/ 867912 h 1587050"/>
              <a:gd name="connsiteX38" fmla="*/ 0 w 681038"/>
              <a:gd name="connsiteY38" fmla="*/ 853625 h 1587050"/>
              <a:gd name="connsiteX39" fmla="*/ 4763 w 681038"/>
              <a:gd name="connsiteY39" fmla="*/ 682175 h 1587050"/>
              <a:gd name="connsiteX40" fmla="*/ 9525 w 681038"/>
              <a:gd name="connsiteY40" fmla="*/ 667887 h 1587050"/>
              <a:gd name="connsiteX41" fmla="*/ 14288 w 681038"/>
              <a:gd name="connsiteY41" fmla="*/ 644075 h 1587050"/>
              <a:gd name="connsiteX42" fmla="*/ 19050 w 681038"/>
              <a:gd name="connsiteY42" fmla="*/ 615500 h 1587050"/>
              <a:gd name="connsiteX43" fmla="*/ 28575 w 681038"/>
              <a:gd name="connsiteY43" fmla="*/ 586925 h 1587050"/>
              <a:gd name="connsiteX44" fmla="*/ 33338 w 681038"/>
              <a:gd name="connsiteY44" fmla="*/ 544062 h 1587050"/>
              <a:gd name="connsiteX45" fmla="*/ 38100 w 681038"/>
              <a:gd name="connsiteY45" fmla="*/ 529775 h 1587050"/>
              <a:gd name="connsiteX46" fmla="*/ 42863 w 681038"/>
              <a:gd name="connsiteY46" fmla="*/ 510725 h 1587050"/>
              <a:gd name="connsiteX47" fmla="*/ 47625 w 681038"/>
              <a:gd name="connsiteY47" fmla="*/ 496437 h 1587050"/>
              <a:gd name="connsiteX48" fmla="*/ 61913 w 681038"/>
              <a:gd name="connsiteY48" fmla="*/ 486912 h 1587050"/>
              <a:gd name="connsiteX49" fmla="*/ 76200 w 681038"/>
              <a:gd name="connsiteY49" fmla="*/ 458337 h 1587050"/>
              <a:gd name="connsiteX50" fmla="*/ 85725 w 681038"/>
              <a:gd name="connsiteY50" fmla="*/ 434525 h 1587050"/>
              <a:gd name="connsiteX51" fmla="*/ 100013 w 681038"/>
              <a:gd name="connsiteY51" fmla="*/ 401187 h 1587050"/>
              <a:gd name="connsiteX52" fmla="*/ 114300 w 681038"/>
              <a:gd name="connsiteY52" fmla="*/ 391662 h 1587050"/>
              <a:gd name="connsiteX53" fmla="*/ 138113 w 681038"/>
              <a:gd name="connsiteY53" fmla="*/ 344037 h 1587050"/>
              <a:gd name="connsiteX54" fmla="*/ 152400 w 681038"/>
              <a:gd name="connsiteY54" fmla="*/ 334512 h 1587050"/>
              <a:gd name="connsiteX55" fmla="*/ 185738 w 681038"/>
              <a:gd name="connsiteY55" fmla="*/ 301175 h 1587050"/>
              <a:gd name="connsiteX56" fmla="*/ 223838 w 681038"/>
              <a:gd name="connsiteY56" fmla="*/ 258312 h 1587050"/>
              <a:gd name="connsiteX57" fmla="*/ 233363 w 681038"/>
              <a:gd name="connsiteY57" fmla="*/ 234500 h 1587050"/>
              <a:gd name="connsiteX58" fmla="*/ 261938 w 681038"/>
              <a:gd name="connsiteY58" fmla="*/ 215450 h 1587050"/>
              <a:gd name="connsiteX59" fmla="*/ 295275 w 681038"/>
              <a:gd name="connsiteY59" fmla="*/ 196400 h 1587050"/>
              <a:gd name="connsiteX60" fmla="*/ 309563 w 681038"/>
              <a:gd name="connsiteY60" fmla="*/ 186875 h 1587050"/>
              <a:gd name="connsiteX61" fmla="*/ 333375 w 681038"/>
              <a:gd name="connsiteY61" fmla="*/ 182112 h 1587050"/>
              <a:gd name="connsiteX62" fmla="*/ 361950 w 681038"/>
              <a:gd name="connsiteY62" fmla="*/ 158300 h 1587050"/>
              <a:gd name="connsiteX63" fmla="*/ 390525 w 681038"/>
              <a:gd name="connsiteY63" fmla="*/ 148775 h 1587050"/>
              <a:gd name="connsiteX64" fmla="*/ 404813 w 681038"/>
              <a:gd name="connsiteY64" fmla="*/ 139250 h 1587050"/>
              <a:gd name="connsiteX65" fmla="*/ 414338 w 681038"/>
              <a:gd name="connsiteY65" fmla="*/ 124962 h 1587050"/>
              <a:gd name="connsiteX66" fmla="*/ 438150 w 681038"/>
              <a:gd name="connsiteY66" fmla="*/ 120200 h 1587050"/>
              <a:gd name="connsiteX67" fmla="*/ 466725 w 681038"/>
              <a:gd name="connsiteY67" fmla="*/ 105912 h 1587050"/>
              <a:gd name="connsiteX68" fmla="*/ 485775 w 681038"/>
              <a:gd name="connsiteY68" fmla="*/ 101150 h 1587050"/>
              <a:gd name="connsiteX69" fmla="*/ 514350 w 681038"/>
              <a:gd name="connsiteY69" fmla="*/ 86862 h 1587050"/>
              <a:gd name="connsiteX70" fmla="*/ 528638 w 681038"/>
              <a:gd name="connsiteY70" fmla="*/ 77337 h 1587050"/>
              <a:gd name="connsiteX71" fmla="*/ 552450 w 681038"/>
              <a:gd name="connsiteY71" fmla="*/ 72575 h 1587050"/>
              <a:gd name="connsiteX72" fmla="*/ 566738 w 681038"/>
              <a:gd name="connsiteY72" fmla="*/ 63050 h 1587050"/>
              <a:gd name="connsiteX73" fmla="*/ 581025 w 681038"/>
              <a:gd name="connsiteY73" fmla="*/ 58287 h 1587050"/>
              <a:gd name="connsiteX74" fmla="*/ 595313 w 681038"/>
              <a:gd name="connsiteY74" fmla="*/ 44000 h 1587050"/>
              <a:gd name="connsiteX75" fmla="*/ 609600 w 681038"/>
              <a:gd name="connsiteY75" fmla="*/ 39237 h 1587050"/>
              <a:gd name="connsiteX76" fmla="*/ 638175 w 681038"/>
              <a:gd name="connsiteY76" fmla="*/ 24950 h 1587050"/>
              <a:gd name="connsiteX77" fmla="*/ 647700 w 681038"/>
              <a:gd name="connsiteY77" fmla="*/ 1137 h 1587050"/>
              <a:gd name="connsiteX78" fmla="*/ 681038 w 681038"/>
              <a:gd name="connsiteY78" fmla="*/ 1137 h 1587050"/>
              <a:gd name="connsiteX79" fmla="*/ 681038 w 681038"/>
              <a:gd name="connsiteY79" fmla="*/ 1137 h 1587050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28638 w 681038"/>
              <a:gd name="connsiteY70" fmla="*/ 84731 h 1594444"/>
              <a:gd name="connsiteX71" fmla="*/ 552450 w 681038"/>
              <a:gd name="connsiteY71" fmla="*/ 79969 h 1594444"/>
              <a:gd name="connsiteX72" fmla="*/ 566738 w 681038"/>
              <a:gd name="connsiteY72" fmla="*/ 70444 h 1594444"/>
              <a:gd name="connsiteX73" fmla="*/ 581025 w 681038"/>
              <a:gd name="connsiteY73" fmla="*/ 65681 h 1594444"/>
              <a:gd name="connsiteX74" fmla="*/ 595313 w 681038"/>
              <a:gd name="connsiteY74" fmla="*/ 51394 h 1594444"/>
              <a:gd name="connsiteX75" fmla="*/ 609600 w 681038"/>
              <a:gd name="connsiteY75" fmla="*/ 46631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28638 w 681038"/>
              <a:gd name="connsiteY70" fmla="*/ 84731 h 1594444"/>
              <a:gd name="connsiteX71" fmla="*/ 552450 w 681038"/>
              <a:gd name="connsiteY71" fmla="*/ 79969 h 1594444"/>
              <a:gd name="connsiteX72" fmla="*/ 566738 w 681038"/>
              <a:gd name="connsiteY72" fmla="*/ 70444 h 1594444"/>
              <a:gd name="connsiteX73" fmla="*/ 581025 w 681038"/>
              <a:gd name="connsiteY73" fmla="*/ 65681 h 1594444"/>
              <a:gd name="connsiteX74" fmla="*/ 595313 w 681038"/>
              <a:gd name="connsiteY74" fmla="*/ 51394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28638 w 681038"/>
              <a:gd name="connsiteY70" fmla="*/ 84731 h 1594444"/>
              <a:gd name="connsiteX71" fmla="*/ 552450 w 681038"/>
              <a:gd name="connsiteY71" fmla="*/ 79969 h 1594444"/>
              <a:gd name="connsiteX72" fmla="*/ 566738 w 681038"/>
              <a:gd name="connsiteY72" fmla="*/ 70444 h 1594444"/>
              <a:gd name="connsiteX73" fmla="*/ 581025 w 681038"/>
              <a:gd name="connsiteY73" fmla="*/ 65681 h 1594444"/>
              <a:gd name="connsiteX74" fmla="*/ 581025 w 681038"/>
              <a:gd name="connsiteY74" fmla="*/ 37106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28638 w 681038"/>
              <a:gd name="connsiteY70" fmla="*/ 84731 h 1594444"/>
              <a:gd name="connsiteX71" fmla="*/ 552450 w 681038"/>
              <a:gd name="connsiteY71" fmla="*/ 79969 h 1594444"/>
              <a:gd name="connsiteX72" fmla="*/ 566738 w 681038"/>
              <a:gd name="connsiteY72" fmla="*/ 70444 h 1594444"/>
              <a:gd name="connsiteX73" fmla="*/ 561975 w 681038"/>
              <a:gd name="connsiteY73" fmla="*/ 46631 h 1594444"/>
              <a:gd name="connsiteX74" fmla="*/ 581025 w 681038"/>
              <a:gd name="connsiteY74" fmla="*/ 37106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28638 w 681038"/>
              <a:gd name="connsiteY70" fmla="*/ 84731 h 1594444"/>
              <a:gd name="connsiteX71" fmla="*/ 552450 w 681038"/>
              <a:gd name="connsiteY71" fmla="*/ 79969 h 1594444"/>
              <a:gd name="connsiteX72" fmla="*/ 547688 w 681038"/>
              <a:gd name="connsiteY72" fmla="*/ 56156 h 1594444"/>
              <a:gd name="connsiteX73" fmla="*/ 561975 w 681038"/>
              <a:gd name="connsiteY73" fmla="*/ 46631 h 1594444"/>
              <a:gd name="connsiteX74" fmla="*/ 581025 w 681038"/>
              <a:gd name="connsiteY74" fmla="*/ 37106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28638 w 681038"/>
              <a:gd name="connsiteY70" fmla="*/ 84731 h 1594444"/>
              <a:gd name="connsiteX71" fmla="*/ 538162 w 681038"/>
              <a:gd name="connsiteY71" fmla="*/ 70444 h 1594444"/>
              <a:gd name="connsiteX72" fmla="*/ 547688 w 681038"/>
              <a:gd name="connsiteY72" fmla="*/ 56156 h 1594444"/>
              <a:gd name="connsiteX73" fmla="*/ 561975 w 681038"/>
              <a:gd name="connsiteY73" fmla="*/ 46631 h 1594444"/>
              <a:gd name="connsiteX74" fmla="*/ 581025 w 681038"/>
              <a:gd name="connsiteY74" fmla="*/ 37106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514350 w 681038"/>
              <a:gd name="connsiteY69" fmla="*/ 94256 h 1594444"/>
              <a:gd name="connsiteX70" fmla="*/ 514351 w 681038"/>
              <a:gd name="connsiteY70" fmla="*/ 70444 h 1594444"/>
              <a:gd name="connsiteX71" fmla="*/ 538162 w 681038"/>
              <a:gd name="connsiteY71" fmla="*/ 70444 h 1594444"/>
              <a:gd name="connsiteX72" fmla="*/ 547688 w 681038"/>
              <a:gd name="connsiteY72" fmla="*/ 56156 h 1594444"/>
              <a:gd name="connsiteX73" fmla="*/ 561975 w 681038"/>
              <a:gd name="connsiteY73" fmla="*/ 46631 h 1594444"/>
              <a:gd name="connsiteX74" fmla="*/ 581025 w 681038"/>
              <a:gd name="connsiteY74" fmla="*/ 37106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  <a:gd name="connsiteX0" fmla="*/ 600075 w 681038"/>
              <a:gd name="connsiteY0" fmla="*/ 1594444 h 1594444"/>
              <a:gd name="connsiteX1" fmla="*/ 600075 w 681038"/>
              <a:gd name="connsiteY1" fmla="*/ 1594444 h 1594444"/>
              <a:gd name="connsiteX2" fmla="*/ 547688 w 681038"/>
              <a:gd name="connsiteY2" fmla="*/ 1584919 h 1594444"/>
              <a:gd name="connsiteX3" fmla="*/ 528638 w 681038"/>
              <a:gd name="connsiteY3" fmla="*/ 1580156 h 1594444"/>
              <a:gd name="connsiteX4" fmla="*/ 514350 w 681038"/>
              <a:gd name="connsiteY4" fmla="*/ 1575394 h 1594444"/>
              <a:gd name="connsiteX5" fmla="*/ 481013 w 681038"/>
              <a:gd name="connsiteY5" fmla="*/ 1570631 h 1594444"/>
              <a:gd name="connsiteX6" fmla="*/ 452438 w 681038"/>
              <a:gd name="connsiteY6" fmla="*/ 1551581 h 1594444"/>
              <a:gd name="connsiteX7" fmla="*/ 409575 w 681038"/>
              <a:gd name="connsiteY7" fmla="*/ 1537294 h 1594444"/>
              <a:gd name="connsiteX8" fmla="*/ 395288 w 681038"/>
              <a:gd name="connsiteY8" fmla="*/ 1527769 h 1594444"/>
              <a:gd name="connsiteX9" fmla="*/ 376238 w 681038"/>
              <a:gd name="connsiteY9" fmla="*/ 1523006 h 1594444"/>
              <a:gd name="connsiteX10" fmla="*/ 361950 w 681038"/>
              <a:gd name="connsiteY10" fmla="*/ 1518244 h 1594444"/>
              <a:gd name="connsiteX11" fmla="*/ 333375 w 681038"/>
              <a:gd name="connsiteY11" fmla="*/ 1499194 h 1594444"/>
              <a:gd name="connsiteX12" fmla="*/ 319088 w 681038"/>
              <a:gd name="connsiteY12" fmla="*/ 1484906 h 1594444"/>
              <a:gd name="connsiteX13" fmla="*/ 295275 w 681038"/>
              <a:gd name="connsiteY13" fmla="*/ 1480144 h 1594444"/>
              <a:gd name="connsiteX14" fmla="*/ 257175 w 681038"/>
              <a:gd name="connsiteY14" fmla="*/ 1446806 h 1594444"/>
              <a:gd name="connsiteX15" fmla="*/ 242888 w 681038"/>
              <a:gd name="connsiteY15" fmla="*/ 1432519 h 1594444"/>
              <a:gd name="connsiteX16" fmla="*/ 233363 w 681038"/>
              <a:gd name="connsiteY16" fmla="*/ 1418231 h 1594444"/>
              <a:gd name="connsiteX17" fmla="*/ 200025 w 681038"/>
              <a:gd name="connsiteY17" fmla="*/ 1399181 h 1594444"/>
              <a:gd name="connsiteX18" fmla="*/ 176213 w 681038"/>
              <a:gd name="connsiteY18" fmla="*/ 1370606 h 1594444"/>
              <a:gd name="connsiteX19" fmla="*/ 161925 w 681038"/>
              <a:gd name="connsiteY19" fmla="*/ 1361081 h 1594444"/>
              <a:gd name="connsiteX20" fmla="*/ 157163 w 681038"/>
              <a:gd name="connsiteY20" fmla="*/ 1346794 h 1594444"/>
              <a:gd name="connsiteX21" fmla="*/ 138113 w 681038"/>
              <a:gd name="connsiteY21" fmla="*/ 1318219 h 1594444"/>
              <a:gd name="connsiteX22" fmla="*/ 133350 w 681038"/>
              <a:gd name="connsiteY22" fmla="*/ 1294406 h 1594444"/>
              <a:gd name="connsiteX23" fmla="*/ 123825 w 681038"/>
              <a:gd name="connsiteY23" fmla="*/ 1280119 h 1594444"/>
              <a:gd name="connsiteX24" fmla="*/ 119063 w 681038"/>
              <a:gd name="connsiteY24" fmla="*/ 1265831 h 1594444"/>
              <a:gd name="connsiteX25" fmla="*/ 104775 w 681038"/>
              <a:gd name="connsiteY25" fmla="*/ 1199156 h 1594444"/>
              <a:gd name="connsiteX26" fmla="*/ 100013 w 681038"/>
              <a:gd name="connsiteY26" fmla="*/ 1184869 h 1594444"/>
              <a:gd name="connsiteX27" fmla="*/ 80963 w 681038"/>
              <a:gd name="connsiteY27" fmla="*/ 1156294 h 1594444"/>
              <a:gd name="connsiteX28" fmla="*/ 71438 w 681038"/>
              <a:gd name="connsiteY28" fmla="*/ 1142006 h 1594444"/>
              <a:gd name="connsiteX29" fmla="*/ 57150 w 681038"/>
              <a:gd name="connsiteY29" fmla="*/ 1113431 h 1594444"/>
              <a:gd name="connsiteX30" fmla="*/ 52388 w 681038"/>
              <a:gd name="connsiteY30" fmla="*/ 1089619 h 1594444"/>
              <a:gd name="connsiteX31" fmla="*/ 42863 w 681038"/>
              <a:gd name="connsiteY31" fmla="*/ 1061044 h 1594444"/>
              <a:gd name="connsiteX32" fmla="*/ 38100 w 681038"/>
              <a:gd name="connsiteY32" fmla="*/ 1018181 h 1594444"/>
              <a:gd name="connsiteX33" fmla="*/ 28575 w 681038"/>
              <a:gd name="connsiteY33" fmla="*/ 980081 h 1594444"/>
              <a:gd name="connsiteX34" fmla="*/ 23813 w 681038"/>
              <a:gd name="connsiteY34" fmla="*/ 951506 h 1594444"/>
              <a:gd name="connsiteX35" fmla="*/ 14288 w 681038"/>
              <a:gd name="connsiteY35" fmla="*/ 922931 h 1594444"/>
              <a:gd name="connsiteX36" fmla="*/ 9525 w 681038"/>
              <a:gd name="connsiteY36" fmla="*/ 908644 h 1594444"/>
              <a:gd name="connsiteX37" fmla="*/ 4763 w 681038"/>
              <a:gd name="connsiteY37" fmla="*/ 875306 h 1594444"/>
              <a:gd name="connsiteX38" fmla="*/ 0 w 681038"/>
              <a:gd name="connsiteY38" fmla="*/ 861019 h 1594444"/>
              <a:gd name="connsiteX39" fmla="*/ 4763 w 681038"/>
              <a:gd name="connsiteY39" fmla="*/ 689569 h 1594444"/>
              <a:gd name="connsiteX40" fmla="*/ 9525 w 681038"/>
              <a:gd name="connsiteY40" fmla="*/ 675281 h 1594444"/>
              <a:gd name="connsiteX41" fmla="*/ 14288 w 681038"/>
              <a:gd name="connsiteY41" fmla="*/ 651469 h 1594444"/>
              <a:gd name="connsiteX42" fmla="*/ 19050 w 681038"/>
              <a:gd name="connsiteY42" fmla="*/ 622894 h 1594444"/>
              <a:gd name="connsiteX43" fmla="*/ 28575 w 681038"/>
              <a:gd name="connsiteY43" fmla="*/ 594319 h 1594444"/>
              <a:gd name="connsiteX44" fmla="*/ 33338 w 681038"/>
              <a:gd name="connsiteY44" fmla="*/ 551456 h 1594444"/>
              <a:gd name="connsiteX45" fmla="*/ 38100 w 681038"/>
              <a:gd name="connsiteY45" fmla="*/ 537169 h 1594444"/>
              <a:gd name="connsiteX46" fmla="*/ 42863 w 681038"/>
              <a:gd name="connsiteY46" fmla="*/ 518119 h 1594444"/>
              <a:gd name="connsiteX47" fmla="*/ 47625 w 681038"/>
              <a:gd name="connsiteY47" fmla="*/ 503831 h 1594444"/>
              <a:gd name="connsiteX48" fmla="*/ 61913 w 681038"/>
              <a:gd name="connsiteY48" fmla="*/ 494306 h 1594444"/>
              <a:gd name="connsiteX49" fmla="*/ 76200 w 681038"/>
              <a:gd name="connsiteY49" fmla="*/ 465731 h 1594444"/>
              <a:gd name="connsiteX50" fmla="*/ 85725 w 681038"/>
              <a:gd name="connsiteY50" fmla="*/ 441919 h 1594444"/>
              <a:gd name="connsiteX51" fmla="*/ 100013 w 681038"/>
              <a:gd name="connsiteY51" fmla="*/ 408581 h 1594444"/>
              <a:gd name="connsiteX52" fmla="*/ 114300 w 681038"/>
              <a:gd name="connsiteY52" fmla="*/ 399056 h 1594444"/>
              <a:gd name="connsiteX53" fmla="*/ 138113 w 681038"/>
              <a:gd name="connsiteY53" fmla="*/ 351431 h 1594444"/>
              <a:gd name="connsiteX54" fmla="*/ 152400 w 681038"/>
              <a:gd name="connsiteY54" fmla="*/ 341906 h 1594444"/>
              <a:gd name="connsiteX55" fmla="*/ 185738 w 681038"/>
              <a:gd name="connsiteY55" fmla="*/ 308569 h 1594444"/>
              <a:gd name="connsiteX56" fmla="*/ 223838 w 681038"/>
              <a:gd name="connsiteY56" fmla="*/ 265706 h 1594444"/>
              <a:gd name="connsiteX57" fmla="*/ 233363 w 681038"/>
              <a:gd name="connsiteY57" fmla="*/ 241894 h 1594444"/>
              <a:gd name="connsiteX58" fmla="*/ 261938 w 681038"/>
              <a:gd name="connsiteY58" fmla="*/ 222844 h 1594444"/>
              <a:gd name="connsiteX59" fmla="*/ 295275 w 681038"/>
              <a:gd name="connsiteY59" fmla="*/ 203794 h 1594444"/>
              <a:gd name="connsiteX60" fmla="*/ 309563 w 681038"/>
              <a:gd name="connsiteY60" fmla="*/ 194269 h 1594444"/>
              <a:gd name="connsiteX61" fmla="*/ 333375 w 681038"/>
              <a:gd name="connsiteY61" fmla="*/ 189506 h 1594444"/>
              <a:gd name="connsiteX62" fmla="*/ 361950 w 681038"/>
              <a:gd name="connsiteY62" fmla="*/ 165694 h 1594444"/>
              <a:gd name="connsiteX63" fmla="*/ 390525 w 681038"/>
              <a:gd name="connsiteY63" fmla="*/ 156169 h 1594444"/>
              <a:gd name="connsiteX64" fmla="*/ 404813 w 681038"/>
              <a:gd name="connsiteY64" fmla="*/ 146644 h 1594444"/>
              <a:gd name="connsiteX65" fmla="*/ 414338 w 681038"/>
              <a:gd name="connsiteY65" fmla="*/ 132356 h 1594444"/>
              <a:gd name="connsiteX66" fmla="*/ 438150 w 681038"/>
              <a:gd name="connsiteY66" fmla="*/ 127594 h 1594444"/>
              <a:gd name="connsiteX67" fmla="*/ 466725 w 681038"/>
              <a:gd name="connsiteY67" fmla="*/ 113306 h 1594444"/>
              <a:gd name="connsiteX68" fmla="*/ 485775 w 681038"/>
              <a:gd name="connsiteY68" fmla="*/ 108544 h 1594444"/>
              <a:gd name="connsiteX69" fmla="*/ 495300 w 681038"/>
              <a:gd name="connsiteY69" fmla="*/ 84731 h 1594444"/>
              <a:gd name="connsiteX70" fmla="*/ 514351 w 681038"/>
              <a:gd name="connsiteY70" fmla="*/ 70444 h 1594444"/>
              <a:gd name="connsiteX71" fmla="*/ 538162 w 681038"/>
              <a:gd name="connsiteY71" fmla="*/ 70444 h 1594444"/>
              <a:gd name="connsiteX72" fmla="*/ 547688 w 681038"/>
              <a:gd name="connsiteY72" fmla="*/ 56156 h 1594444"/>
              <a:gd name="connsiteX73" fmla="*/ 561975 w 681038"/>
              <a:gd name="connsiteY73" fmla="*/ 46631 h 1594444"/>
              <a:gd name="connsiteX74" fmla="*/ 581025 w 681038"/>
              <a:gd name="connsiteY74" fmla="*/ 37106 h 1594444"/>
              <a:gd name="connsiteX75" fmla="*/ 600075 w 681038"/>
              <a:gd name="connsiteY75" fmla="*/ 32344 h 1594444"/>
              <a:gd name="connsiteX76" fmla="*/ 628650 w 681038"/>
              <a:gd name="connsiteY76" fmla="*/ 13294 h 1594444"/>
              <a:gd name="connsiteX77" fmla="*/ 647700 w 681038"/>
              <a:gd name="connsiteY77" fmla="*/ 8531 h 1594444"/>
              <a:gd name="connsiteX78" fmla="*/ 681038 w 681038"/>
              <a:gd name="connsiteY78" fmla="*/ 8531 h 1594444"/>
              <a:gd name="connsiteX79" fmla="*/ 681038 w 681038"/>
              <a:gd name="connsiteY79" fmla="*/ 8531 h 159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81038" h="1594444">
                <a:moveTo>
                  <a:pt x="600075" y="1594444"/>
                </a:moveTo>
                <a:lnTo>
                  <a:pt x="600075" y="1594444"/>
                </a:lnTo>
                <a:lnTo>
                  <a:pt x="547688" y="1584919"/>
                </a:lnTo>
                <a:cubicBezTo>
                  <a:pt x="541270" y="1583635"/>
                  <a:pt x="534932" y="1581954"/>
                  <a:pt x="528638" y="1580156"/>
                </a:cubicBezTo>
                <a:cubicBezTo>
                  <a:pt x="523811" y="1578777"/>
                  <a:pt x="519273" y="1576379"/>
                  <a:pt x="514350" y="1575394"/>
                </a:cubicBezTo>
                <a:cubicBezTo>
                  <a:pt x="503343" y="1573193"/>
                  <a:pt x="492125" y="1572219"/>
                  <a:pt x="481013" y="1570631"/>
                </a:cubicBezTo>
                <a:cubicBezTo>
                  <a:pt x="471488" y="1564281"/>
                  <a:pt x="463544" y="1554357"/>
                  <a:pt x="452438" y="1551581"/>
                </a:cubicBezTo>
                <a:cubicBezTo>
                  <a:pt x="434248" y="1547034"/>
                  <a:pt x="427509" y="1546261"/>
                  <a:pt x="409575" y="1537294"/>
                </a:cubicBezTo>
                <a:cubicBezTo>
                  <a:pt x="404456" y="1534734"/>
                  <a:pt x="400549" y="1530024"/>
                  <a:pt x="395288" y="1527769"/>
                </a:cubicBezTo>
                <a:cubicBezTo>
                  <a:pt x="389272" y="1525191"/>
                  <a:pt x="382532" y="1524804"/>
                  <a:pt x="376238" y="1523006"/>
                </a:cubicBezTo>
                <a:cubicBezTo>
                  <a:pt x="371411" y="1521627"/>
                  <a:pt x="366713" y="1519831"/>
                  <a:pt x="361950" y="1518244"/>
                </a:cubicBezTo>
                <a:cubicBezTo>
                  <a:pt x="352425" y="1511894"/>
                  <a:pt x="341469" y="1507289"/>
                  <a:pt x="333375" y="1499194"/>
                </a:cubicBezTo>
                <a:cubicBezTo>
                  <a:pt x="328613" y="1494431"/>
                  <a:pt x="325112" y="1487918"/>
                  <a:pt x="319088" y="1484906"/>
                </a:cubicBezTo>
                <a:cubicBezTo>
                  <a:pt x="311848" y="1481286"/>
                  <a:pt x="303213" y="1481731"/>
                  <a:pt x="295275" y="1480144"/>
                </a:cubicBezTo>
                <a:cubicBezTo>
                  <a:pt x="268289" y="1439663"/>
                  <a:pt x="312735" y="1502366"/>
                  <a:pt x="257175" y="1446806"/>
                </a:cubicBezTo>
                <a:cubicBezTo>
                  <a:pt x="252413" y="1442044"/>
                  <a:pt x="247200" y="1437693"/>
                  <a:pt x="242888" y="1432519"/>
                </a:cubicBezTo>
                <a:cubicBezTo>
                  <a:pt x="239224" y="1428122"/>
                  <a:pt x="237410" y="1422278"/>
                  <a:pt x="233363" y="1418231"/>
                </a:cubicBezTo>
                <a:cubicBezTo>
                  <a:pt x="222116" y="1406984"/>
                  <a:pt x="213096" y="1408518"/>
                  <a:pt x="200025" y="1399181"/>
                </a:cubicBezTo>
                <a:cubicBezTo>
                  <a:pt x="172717" y="1379676"/>
                  <a:pt x="197100" y="1391493"/>
                  <a:pt x="176213" y="1370606"/>
                </a:cubicBezTo>
                <a:cubicBezTo>
                  <a:pt x="172166" y="1366559"/>
                  <a:pt x="166688" y="1364256"/>
                  <a:pt x="161925" y="1361081"/>
                </a:cubicBezTo>
                <a:cubicBezTo>
                  <a:pt x="160338" y="1356319"/>
                  <a:pt x="159601" y="1351182"/>
                  <a:pt x="157163" y="1346794"/>
                </a:cubicBezTo>
                <a:cubicBezTo>
                  <a:pt x="151604" y="1336787"/>
                  <a:pt x="138113" y="1318219"/>
                  <a:pt x="138113" y="1318219"/>
                </a:cubicBezTo>
                <a:cubicBezTo>
                  <a:pt x="136525" y="1310281"/>
                  <a:pt x="136192" y="1301985"/>
                  <a:pt x="133350" y="1294406"/>
                </a:cubicBezTo>
                <a:cubicBezTo>
                  <a:pt x="131340" y="1289047"/>
                  <a:pt x="126385" y="1285238"/>
                  <a:pt x="123825" y="1280119"/>
                </a:cubicBezTo>
                <a:cubicBezTo>
                  <a:pt x="121580" y="1275629"/>
                  <a:pt x="120650" y="1270594"/>
                  <a:pt x="119063" y="1265831"/>
                </a:cubicBezTo>
                <a:cubicBezTo>
                  <a:pt x="113054" y="1217766"/>
                  <a:pt x="118348" y="1239875"/>
                  <a:pt x="104775" y="1199156"/>
                </a:cubicBezTo>
                <a:cubicBezTo>
                  <a:pt x="103188" y="1194394"/>
                  <a:pt x="102798" y="1189046"/>
                  <a:pt x="100013" y="1184869"/>
                </a:cubicBezTo>
                <a:lnTo>
                  <a:pt x="80963" y="1156294"/>
                </a:lnTo>
                <a:cubicBezTo>
                  <a:pt x="77788" y="1151531"/>
                  <a:pt x="73248" y="1147436"/>
                  <a:pt x="71438" y="1142006"/>
                </a:cubicBezTo>
                <a:cubicBezTo>
                  <a:pt x="64865" y="1122289"/>
                  <a:pt x="69460" y="1131896"/>
                  <a:pt x="57150" y="1113431"/>
                </a:cubicBezTo>
                <a:cubicBezTo>
                  <a:pt x="55563" y="1105494"/>
                  <a:pt x="54518" y="1097428"/>
                  <a:pt x="52388" y="1089619"/>
                </a:cubicBezTo>
                <a:cubicBezTo>
                  <a:pt x="49746" y="1079933"/>
                  <a:pt x="42863" y="1061044"/>
                  <a:pt x="42863" y="1061044"/>
                </a:cubicBezTo>
                <a:cubicBezTo>
                  <a:pt x="41275" y="1046756"/>
                  <a:pt x="40598" y="1032338"/>
                  <a:pt x="38100" y="1018181"/>
                </a:cubicBezTo>
                <a:cubicBezTo>
                  <a:pt x="35825" y="1005289"/>
                  <a:pt x="30727" y="992994"/>
                  <a:pt x="28575" y="980081"/>
                </a:cubicBezTo>
                <a:cubicBezTo>
                  <a:pt x="26988" y="970556"/>
                  <a:pt x="26155" y="960874"/>
                  <a:pt x="23813" y="951506"/>
                </a:cubicBezTo>
                <a:cubicBezTo>
                  <a:pt x="21378" y="941766"/>
                  <a:pt x="17463" y="932456"/>
                  <a:pt x="14288" y="922931"/>
                </a:cubicBezTo>
                <a:lnTo>
                  <a:pt x="9525" y="908644"/>
                </a:lnTo>
                <a:cubicBezTo>
                  <a:pt x="7938" y="897531"/>
                  <a:pt x="6964" y="886313"/>
                  <a:pt x="4763" y="875306"/>
                </a:cubicBezTo>
                <a:cubicBezTo>
                  <a:pt x="3778" y="870383"/>
                  <a:pt x="0" y="866039"/>
                  <a:pt x="0" y="861019"/>
                </a:cubicBezTo>
                <a:cubicBezTo>
                  <a:pt x="0" y="803847"/>
                  <a:pt x="1835" y="746666"/>
                  <a:pt x="4763" y="689569"/>
                </a:cubicBezTo>
                <a:cubicBezTo>
                  <a:pt x="5020" y="684555"/>
                  <a:pt x="8307" y="680151"/>
                  <a:pt x="9525" y="675281"/>
                </a:cubicBezTo>
                <a:cubicBezTo>
                  <a:pt x="11488" y="667428"/>
                  <a:pt x="12840" y="659433"/>
                  <a:pt x="14288" y="651469"/>
                </a:cubicBezTo>
                <a:cubicBezTo>
                  <a:pt x="16015" y="641968"/>
                  <a:pt x="16708" y="632262"/>
                  <a:pt x="19050" y="622894"/>
                </a:cubicBezTo>
                <a:cubicBezTo>
                  <a:pt x="21485" y="613154"/>
                  <a:pt x="28575" y="594319"/>
                  <a:pt x="28575" y="594319"/>
                </a:cubicBezTo>
                <a:cubicBezTo>
                  <a:pt x="30163" y="580031"/>
                  <a:pt x="30975" y="565636"/>
                  <a:pt x="33338" y="551456"/>
                </a:cubicBezTo>
                <a:cubicBezTo>
                  <a:pt x="34163" y="546504"/>
                  <a:pt x="36721" y="541996"/>
                  <a:pt x="38100" y="537169"/>
                </a:cubicBezTo>
                <a:cubicBezTo>
                  <a:pt x="39898" y="530875"/>
                  <a:pt x="41065" y="524413"/>
                  <a:pt x="42863" y="518119"/>
                </a:cubicBezTo>
                <a:cubicBezTo>
                  <a:pt x="44242" y="513292"/>
                  <a:pt x="44489" y="507751"/>
                  <a:pt x="47625" y="503831"/>
                </a:cubicBezTo>
                <a:cubicBezTo>
                  <a:pt x="51201" y="499361"/>
                  <a:pt x="57150" y="497481"/>
                  <a:pt x="61913" y="494306"/>
                </a:cubicBezTo>
                <a:cubicBezTo>
                  <a:pt x="73881" y="458400"/>
                  <a:pt x="57738" y="502656"/>
                  <a:pt x="76200" y="465731"/>
                </a:cubicBezTo>
                <a:cubicBezTo>
                  <a:pt x="80023" y="458085"/>
                  <a:pt x="83022" y="450029"/>
                  <a:pt x="85725" y="441919"/>
                </a:cubicBezTo>
                <a:cubicBezTo>
                  <a:pt x="91190" y="425524"/>
                  <a:pt x="87457" y="421137"/>
                  <a:pt x="100013" y="408581"/>
                </a:cubicBezTo>
                <a:cubicBezTo>
                  <a:pt x="104060" y="404534"/>
                  <a:pt x="109538" y="402231"/>
                  <a:pt x="114300" y="399056"/>
                </a:cubicBezTo>
                <a:cubicBezTo>
                  <a:pt x="118597" y="381869"/>
                  <a:pt x="121103" y="362771"/>
                  <a:pt x="138113" y="351431"/>
                </a:cubicBezTo>
                <a:cubicBezTo>
                  <a:pt x="142875" y="348256"/>
                  <a:pt x="148353" y="345953"/>
                  <a:pt x="152400" y="341906"/>
                </a:cubicBezTo>
                <a:cubicBezTo>
                  <a:pt x="191992" y="302314"/>
                  <a:pt x="153438" y="330101"/>
                  <a:pt x="185738" y="308569"/>
                </a:cubicBezTo>
                <a:cubicBezTo>
                  <a:pt x="209191" y="273390"/>
                  <a:pt x="195630" y="286863"/>
                  <a:pt x="223838" y="265706"/>
                </a:cubicBezTo>
                <a:cubicBezTo>
                  <a:pt x="227013" y="257769"/>
                  <a:pt x="227683" y="248283"/>
                  <a:pt x="233363" y="241894"/>
                </a:cubicBezTo>
                <a:cubicBezTo>
                  <a:pt x="240968" y="233338"/>
                  <a:pt x="252413" y="229194"/>
                  <a:pt x="261938" y="222844"/>
                </a:cubicBezTo>
                <a:cubicBezTo>
                  <a:pt x="296745" y="199639"/>
                  <a:pt x="252980" y="227962"/>
                  <a:pt x="295275" y="203794"/>
                </a:cubicBezTo>
                <a:cubicBezTo>
                  <a:pt x="300245" y="200954"/>
                  <a:pt x="304204" y="196279"/>
                  <a:pt x="309563" y="194269"/>
                </a:cubicBezTo>
                <a:cubicBezTo>
                  <a:pt x="317142" y="191427"/>
                  <a:pt x="325438" y="191094"/>
                  <a:pt x="333375" y="189506"/>
                </a:cubicBezTo>
                <a:cubicBezTo>
                  <a:pt x="342346" y="180536"/>
                  <a:pt x="350017" y="170998"/>
                  <a:pt x="361950" y="165694"/>
                </a:cubicBezTo>
                <a:cubicBezTo>
                  <a:pt x="371125" y="161616"/>
                  <a:pt x="390525" y="156169"/>
                  <a:pt x="390525" y="156169"/>
                </a:cubicBezTo>
                <a:cubicBezTo>
                  <a:pt x="395288" y="152994"/>
                  <a:pt x="400766" y="150691"/>
                  <a:pt x="404813" y="146644"/>
                </a:cubicBezTo>
                <a:cubicBezTo>
                  <a:pt x="408860" y="142597"/>
                  <a:pt x="409368" y="135196"/>
                  <a:pt x="414338" y="132356"/>
                </a:cubicBezTo>
                <a:cubicBezTo>
                  <a:pt x="421366" y="128340"/>
                  <a:pt x="430297" y="129557"/>
                  <a:pt x="438150" y="127594"/>
                </a:cubicBezTo>
                <a:cubicBezTo>
                  <a:pt x="470261" y="119566"/>
                  <a:pt x="434132" y="127274"/>
                  <a:pt x="466725" y="113306"/>
                </a:cubicBezTo>
                <a:cubicBezTo>
                  <a:pt x="472741" y="110728"/>
                  <a:pt x="479425" y="110131"/>
                  <a:pt x="485775" y="108544"/>
                </a:cubicBezTo>
                <a:cubicBezTo>
                  <a:pt x="526724" y="81246"/>
                  <a:pt x="490537" y="91081"/>
                  <a:pt x="495300" y="84731"/>
                </a:cubicBezTo>
                <a:cubicBezTo>
                  <a:pt x="500063" y="78381"/>
                  <a:pt x="507207" y="72825"/>
                  <a:pt x="514351" y="70444"/>
                </a:cubicBezTo>
                <a:cubicBezTo>
                  <a:pt x="521495" y="68063"/>
                  <a:pt x="530225" y="72031"/>
                  <a:pt x="538162" y="70444"/>
                </a:cubicBezTo>
                <a:cubicBezTo>
                  <a:pt x="542925" y="67269"/>
                  <a:pt x="543719" y="60125"/>
                  <a:pt x="547688" y="56156"/>
                </a:cubicBezTo>
                <a:cubicBezTo>
                  <a:pt x="551657" y="52187"/>
                  <a:pt x="556419" y="49806"/>
                  <a:pt x="561975" y="46631"/>
                </a:cubicBezTo>
                <a:cubicBezTo>
                  <a:pt x="567531" y="43456"/>
                  <a:pt x="574675" y="39487"/>
                  <a:pt x="581025" y="37106"/>
                </a:cubicBezTo>
                <a:cubicBezTo>
                  <a:pt x="587375" y="34725"/>
                  <a:pt x="592138" y="36313"/>
                  <a:pt x="600075" y="32344"/>
                </a:cubicBezTo>
                <a:cubicBezTo>
                  <a:pt x="608012" y="28375"/>
                  <a:pt x="592747" y="25261"/>
                  <a:pt x="628650" y="13294"/>
                </a:cubicBezTo>
                <a:cubicBezTo>
                  <a:pt x="669599" y="-14004"/>
                  <a:pt x="638969" y="9325"/>
                  <a:pt x="647700" y="8531"/>
                </a:cubicBezTo>
                <a:cubicBezTo>
                  <a:pt x="656431" y="7737"/>
                  <a:pt x="675482" y="8531"/>
                  <a:pt x="681038" y="8531"/>
                </a:cubicBezTo>
                <a:lnTo>
                  <a:pt x="681038" y="8531"/>
                </a:lnTo>
              </a:path>
            </a:pathLst>
          </a:custGeom>
          <a:noFill/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1454" y="3810000"/>
            <a:ext cx="9553574" cy="3048000"/>
            <a:chOff x="-211454" y="3920650"/>
            <a:chExt cx="9553574" cy="3048000"/>
          </a:xfrm>
        </p:grpSpPr>
        <p:grpSp>
          <p:nvGrpSpPr>
            <p:cNvPr id="3" name="Group 2"/>
            <p:cNvGrpSpPr/>
            <p:nvPr/>
          </p:nvGrpSpPr>
          <p:grpSpPr>
            <a:xfrm>
              <a:off x="-211454" y="3923908"/>
              <a:ext cx="9553574" cy="3044742"/>
              <a:chOff x="-211454" y="3923908"/>
              <a:chExt cx="9553574" cy="304474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211454" y="3923908"/>
                <a:ext cx="9553574" cy="2666023"/>
                <a:chOff x="2426445" y="2728279"/>
                <a:chExt cx="9553574" cy="2666023"/>
              </a:xfrm>
            </p:grpSpPr>
            <p:pic>
              <p:nvPicPr>
                <p:cNvPr id="10" name="Picture 3" descr="\\STLNAS1\public\Media Resources\Medical Staff\PLS\Pelvis\SCFE\Book Figures &amp; Drawings\SCFE Fig 3 Acta Scand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92" t="53330" r="4656"/>
                <a:stretch/>
              </p:blipFill>
              <p:spPr bwMode="auto">
                <a:xfrm>
                  <a:off x="5410200" y="2728279"/>
                  <a:ext cx="3534301" cy="2072321"/>
                </a:xfrm>
                <a:prstGeom prst="rect">
                  <a:avLst/>
                </a:prstGeom>
                <a:noFill/>
                <a:ln w="25400">
                  <a:solidFill>
                    <a:srgbClr val="292929"/>
                  </a:solidFill>
                </a:ln>
                <a:effectLst>
                  <a:outerShdw dist="76200" dir="2700000" algn="tl" rotWithShape="0">
                    <a:srgbClr val="29292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2426445" y="4747971"/>
                  <a:ext cx="955357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 smtClean="0"/>
                    <a:t>Pathologic Inclusion Bump w/o gait deformity   </a:t>
                  </a:r>
                  <a:endParaRPr lang="en-US" sz="3600" b="1" dirty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6248400" y="6599318"/>
                <a:ext cx="2984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/>
                  <a:t>M </a:t>
                </a:r>
                <a:r>
                  <a:rPr lang="en-US" sz="1800" b="1" dirty="0" err="1" smtClean="0"/>
                  <a:t>Luenig</a:t>
                </a:r>
                <a:r>
                  <a:rPr lang="en-US" sz="1800" b="1" dirty="0" smtClean="0"/>
                  <a:t> et. </a:t>
                </a:r>
                <a:r>
                  <a:rPr lang="en-US" sz="1800" b="1" dirty="0"/>
                  <a:t>a</a:t>
                </a:r>
                <a:r>
                  <a:rPr lang="en-US" sz="1800" b="1" dirty="0" smtClean="0"/>
                  <a:t>l.  </a:t>
                </a:r>
                <a:r>
                  <a:rPr lang="en-US" sz="1800" b="1" dirty="0" err="1" smtClean="0"/>
                  <a:t>Acta</a:t>
                </a:r>
                <a:r>
                  <a:rPr lang="en-US" sz="1800" b="1" dirty="0" smtClean="0"/>
                  <a:t> 2000 </a:t>
                </a:r>
                <a:endParaRPr lang="en-US" sz="1800" b="1" dirty="0"/>
              </a:p>
            </p:txBody>
          </p:sp>
        </p:grpSp>
        <p:sp>
          <p:nvSpPr>
            <p:cNvPr id="21" name="Down Arrow 20"/>
            <p:cNvSpPr/>
            <p:nvPr/>
          </p:nvSpPr>
          <p:spPr bwMode="auto">
            <a:xfrm rot="1261308">
              <a:off x="3917008" y="3920650"/>
              <a:ext cx="341008" cy="498744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6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800600"/>
            <a:ext cx="3410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“Small” inclusion bump damages </a:t>
            </a:r>
            <a:r>
              <a:rPr lang="en-US" sz="3200" b="1" dirty="0" err="1" smtClean="0"/>
              <a:t>labral</a:t>
            </a:r>
            <a:r>
              <a:rPr lang="en-US" sz="3200" b="1" dirty="0" err="1"/>
              <a:t>-</a:t>
            </a:r>
            <a:r>
              <a:rPr lang="en-US" sz="3200" b="1" dirty="0" err="1" smtClean="0"/>
              <a:t>chondral</a:t>
            </a:r>
            <a:r>
              <a:rPr lang="en-US" sz="3200" b="1" dirty="0" smtClean="0"/>
              <a:t> junction </a:t>
            </a:r>
            <a:endParaRPr lang="en-US" sz="32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74794" y="304799"/>
            <a:ext cx="5845406" cy="6522423"/>
            <a:chOff x="3374794" y="304799"/>
            <a:chExt cx="5845406" cy="6522423"/>
          </a:xfrm>
        </p:grpSpPr>
        <p:sp>
          <p:nvSpPr>
            <p:cNvPr id="9" name="TextBox 8"/>
            <p:cNvSpPr txBox="1"/>
            <p:nvPr/>
          </p:nvSpPr>
          <p:spPr>
            <a:xfrm>
              <a:off x="6017750" y="6457890"/>
              <a:ext cx="3126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/>
                <a:t>M </a:t>
              </a:r>
              <a:r>
                <a:rPr lang="en-US" sz="1800" b="1" dirty="0" err="1" smtClean="0"/>
                <a:t>Luenig</a:t>
              </a:r>
              <a:r>
                <a:rPr lang="en-US" sz="1800" b="1" dirty="0" smtClean="0"/>
                <a:t> et. </a:t>
              </a:r>
              <a:r>
                <a:rPr lang="en-US" sz="1800" b="1" dirty="0"/>
                <a:t>a</a:t>
              </a:r>
              <a:r>
                <a:rPr lang="en-US" sz="1800" b="1" dirty="0" smtClean="0"/>
                <a:t>l. CORR 2010 </a:t>
              </a:r>
              <a:endParaRPr lang="en-US" sz="1800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374794" y="304799"/>
              <a:ext cx="5845406" cy="5762920"/>
              <a:chOff x="3374794" y="304799"/>
              <a:chExt cx="5845406" cy="576292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40783" y="304799"/>
                <a:ext cx="5779417" cy="5715001"/>
                <a:chOff x="3440783" y="304799"/>
                <a:chExt cx="5779417" cy="5715001"/>
              </a:xfrm>
            </p:grpSpPr>
            <p:pic>
              <p:nvPicPr>
                <p:cNvPr id="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7" t="3825" r="2713" b="2904"/>
                <a:stretch/>
              </p:blipFill>
              <p:spPr bwMode="auto">
                <a:xfrm rot="16200000">
                  <a:off x="3426004" y="319580"/>
                  <a:ext cx="5675429" cy="5645870"/>
                </a:xfrm>
                <a:prstGeom prst="rect">
                  <a:avLst/>
                </a:prstGeom>
                <a:noFill/>
                <a:ln w="25400">
                  <a:solidFill>
                    <a:srgbClr val="292929"/>
                  </a:solidFill>
                  <a:miter lim="800000"/>
                  <a:headEnd/>
                  <a:tailEnd/>
                </a:ln>
                <a:effectLst>
                  <a:outerShdw dist="76200" dir="2700000" algn="ctr" rotWithShape="0">
                    <a:srgbClr val="29292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7513949" y="304799"/>
                  <a:ext cx="16002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C=capsule</a:t>
                  </a:r>
                  <a:endParaRPr lang="en-US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440783" y="304800"/>
                  <a:ext cx="15884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L=labrum</a:t>
                  </a:r>
                  <a:endParaRPr lang="en-US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7296346" y="5558135"/>
                  <a:ext cx="19238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FH=fem head </a:t>
                  </a:r>
                  <a:endParaRPr lang="en-US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3374794" y="5606054"/>
                <a:ext cx="23483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/>
                  <a:t>AC=acetabulum</a:t>
                </a:r>
                <a:endParaRPr lang="en-US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705073" y="1676400"/>
            <a:ext cx="5229127" cy="3733800"/>
            <a:chOff x="1705073" y="1676400"/>
            <a:chExt cx="5229127" cy="3733800"/>
          </a:xfrm>
        </p:grpSpPr>
        <p:sp>
          <p:nvSpPr>
            <p:cNvPr id="10" name="Down Arrow 9"/>
            <p:cNvSpPr/>
            <p:nvPr/>
          </p:nvSpPr>
          <p:spPr bwMode="auto">
            <a:xfrm>
              <a:off x="1705073" y="1676400"/>
              <a:ext cx="388535" cy="744511"/>
            </a:xfrm>
            <a:prstGeom prst="downArrow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038600" y="2362200"/>
              <a:ext cx="2895600" cy="3048000"/>
            </a:xfrm>
            <a:prstGeom prst="ellipse">
              <a:avLst/>
            </a:prstGeom>
            <a:noFill/>
            <a:ln w="50800" cap="flat" cmpd="sng" algn="ctr">
              <a:solidFill>
                <a:schemeClr val="bg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3" name="Picture 3" descr="\\STLNAS1\public\Media Resources\Medical Staff\PLS\Pelvis\SCFE\Book Figures &amp; Drawings\SCFE Fig 3 Acta Sc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1" t="53330" r="26327"/>
          <a:stretch/>
        </p:blipFill>
        <p:spPr bwMode="auto">
          <a:xfrm rot="16200000">
            <a:off x="108940" y="1710312"/>
            <a:ext cx="3066976" cy="313245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 bwMode="auto">
          <a:xfrm rot="18755014">
            <a:off x="460755" y="2466246"/>
            <a:ext cx="271325" cy="63026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52" y="533400"/>
            <a:ext cx="3339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“Painful impingement”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72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8023" y="65071"/>
            <a:ext cx="6743871" cy="3351663"/>
            <a:chOff x="1290303" y="3474961"/>
            <a:chExt cx="6743871" cy="3351663"/>
          </a:xfrm>
        </p:grpSpPr>
        <p:pic>
          <p:nvPicPr>
            <p:cNvPr id="3074" name="Picture 2" descr="P:\Media Resources\Medical Staff\PLS\Pelvis\Drawings\new Drawings VF\jpegs\fig5_ with instrument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28" t="26236" r="4799" b="10953"/>
            <a:stretch/>
          </p:blipFill>
          <p:spPr bwMode="auto">
            <a:xfrm>
              <a:off x="1447800" y="3474961"/>
              <a:ext cx="3083020" cy="3306839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556581" y="3474961"/>
              <a:ext cx="3477593" cy="3306839"/>
              <a:chOff x="4556581" y="3474961"/>
              <a:chExt cx="3477593" cy="3306839"/>
            </a:xfrm>
          </p:grpSpPr>
          <p:pic>
            <p:nvPicPr>
              <p:cNvPr id="3075" name="Picture 3" descr="P:\Media Resources\Medical Staff\PLS\Pelvis\Drawings\new Drawings VF\jpegs\Fig4_stipple_gray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0" t="10075" r="15668" b="11274"/>
              <a:stretch/>
            </p:blipFill>
            <p:spPr bwMode="auto">
              <a:xfrm>
                <a:off x="4556581" y="3474961"/>
                <a:ext cx="3374066" cy="3306839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080317" y="3533746"/>
                <a:ext cx="9538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>
                    <a:solidFill>
                      <a:schemeClr val="bg2"/>
                    </a:solidFill>
                    <a:effectLst/>
                  </a:rPr>
                  <a:t>PLS®</a:t>
                </a:r>
                <a:endParaRPr lang="en-US" sz="1800" b="1" dirty="0">
                  <a:solidFill>
                    <a:schemeClr val="bg2"/>
                  </a:solidFill>
                  <a:effectLst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290303" y="5872517"/>
              <a:ext cx="67080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2"/>
                  </a:solidFill>
                  <a:effectLst/>
                </a:rPr>
                <a:t>Anterior Arthrotomy &amp; </a:t>
              </a:r>
              <a:r>
                <a:rPr lang="en-US" sz="2800" b="1" dirty="0" err="1" smtClean="0">
                  <a:solidFill>
                    <a:schemeClr val="bg2"/>
                  </a:solidFill>
                  <a:effectLst/>
                </a:rPr>
                <a:t>Osteochondroplasty</a:t>
              </a:r>
              <a:r>
                <a:rPr lang="en-US" sz="2800" b="1" dirty="0" smtClean="0">
                  <a:solidFill>
                    <a:schemeClr val="bg2"/>
                  </a:solidFill>
                  <a:effectLst/>
                </a:rPr>
                <a:t> (</a:t>
              </a:r>
              <a:r>
                <a:rPr lang="en-US" sz="2800" b="1" dirty="0" err="1" smtClean="0">
                  <a:solidFill>
                    <a:schemeClr val="bg2"/>
                  </a:solidFill>
                  <a:effectLst/>
                </a:rPr>
                <a:t>bumpectomy</a:t>
              </a:r>
              <a:r>
                <a:rPr lang="en-US" sz="2800" b="1" dirty="0" smtClean="0">
                  <a:solidFill>
                    <a:schemeClr val="bg2"/>
                  </a:solidFill>
                  <a:effectLst/>
                </a:rPr>
                <a:t>) </a:t>
              </a:r>
              <a:endParaRPr lang="en-US" sz="2800" b="1" dirty="0">
                <a:solidFill>
                  <a:schemeClr val="bg2"/>
                </a:solidFill>
                <a:effectLst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43200" y="228600"/>
            <a:ext cx="213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bg2"/>
                </a:solidFill>
                <a:effectLst/>
              </a:rPr>
              <a:t>Post/</a:t>
            </a:r>
            <a:r>
              <a:rPr lang="en-US" sz="2000" b="1" dirty="0" err="1" smtClean="0">
                <a:solidFill>
                  <a:schemeClr val="bg2"/>
                </a:solidFill>
                <a:effectLst/>
              </a:rPr>
              <a:t>lat</a:t>
            </a:r>
            <a:r>
              <a:rPr lang="en-US" sz="2000" b="1" dirty="0" smtClean="0">
                <a:solidFill>
                  <a:schemeClr val="bg2"/>
                </a:solidFill>
                <a:effectLst/>
              </a:rPr>
              <a:t> vessels </a:t>
            </a:r>
            <a:endParaRPr lang="en-US" sz="2000" b="1" dirty="0">
              <a:solidFill>
                <a:schemeClr val="bg2"/>
              </a:solidFill>
              <a:effectLst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835577" y="554743"/>
            <a:ext cx="42166" cy="6415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1327823" y="3333954"/>
            <a:ext cx="6693135" cy="3470322"/>
            <a:chOff x="1327823" y="3333954"/>
            <a:chExt cx="6693135" cy="3470322"/>
          </a:xfrm>
        </p:grpSpPr>
        <p:grpSp>
          <p:nvGrpSpPr>
            <p:cNvPr id="16" name="Group 15"/>
            <p:cNvGrpSpPr/>
            <p:nvPr/>
          </p:nvGrpSpPr>
          <p:grpSpPr>
            <a:xfrm>
              <a:off x="4235351" y="3333954"/>
              <a:ext cx="3785607" cy="3470322"/>
              <a:chOff x="3877743" y="1217634"/>
              <a:chExt cx="5113857" cy="468794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993751" y="1217634"/>
                <a:ext cx="4997849" cy="4573566"/>
                <a:chOff x="3993751" y="1217634"/>
                <a:chExt cx="4997849" cy="4573566"/>
              </a:xfrm>
            </p:grpSpPr>
            <p:pic>
              <p:nvPicPr>
                <p:cNvPr id="19" name="Picture 2" descr="\\STLNAS1\public\Media Resources\Medical Staff\PLS\Pelvis\SCFE\Schmucker, Victor\11-22-12 L hip frog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03" t="24126" r="24821" b="17582"/>
                <a:stretch/>
              </p:blipFill>
              <p:spPr bwMode="auto">
                <a:xfrm>
                  <a:off x="4363678" y="1350335"/>
                  <a:ext cx="4627922" cy="4440865"/>
                </a:xfrm>
                <a:prstGeom prst="rect">
                  <a:avLst/>
                </a:prstGeom>
                <a:noFill/>
                <a:ln w="12700">
                  <a:solidFill>
                    <a:srgbClr val="292929"/>
                  </a:solidFill>
                </a:ln>
                <a:effectLst>
                  <a:outerShdw dist="76200" dir="2700000" algn="tl" rotWithShape="0">
                    <a:srgbClr val="29292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Down Arrow 19"/>
                <p:cNvSpPr/>
                <p:nvPr/>
              </p:nvSpPr>
              <p:spPr bwMode="auto">
                <a:xfrm rot="2403508">
                  <a:off x="7981994" y="2162182"/>
                  <a:ext cx="987403" cy="902563"/>
                </a:xfrm>
                <a:prstGeom prst="downArrow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993751" y="1217634"/>
                  <a:ext cx="1959186" cy="706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/>
                    <a:t>Post</a:t>
                  </a:r>
                  <a:endParaRPr lang="en-US" sz="2800" b="1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877743" y="5198781"/>
                <a:ext cx="4627922" cy="706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Pain resolved </a:t>
                </a:r>
                <a:endParaRPr lang="en-US" sz="2800" b="1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370363" y="3432564"/>
              <a:ext cx="3032272" cy="3267789"/>
              <a:chOff x="1370363" y="3432564"/>
              <a:chExt cx="3032272" cy="3267789"/>
            </a:xfrm>
          </p:grpSpPr>
          <p:pic>
            <p:nvPicPr>
              <p:cNvPr id="13" name="Picture 3" descr="\\STLNAS1\public\Media Resources\Medical Staff\PLS\Pelvis\SCFE\Schmucker, Victor\10-25-12 L Frog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12" t="17971" r="19937" b="26360"/>
              <a:stretch/>
            </p:blipFill>
            <p:spPr bwMode="auto">
              <a:xfrm>
                <a:off x="1370363" y="3432564"/>
                <a:ext cx="3032272" cy="3267789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Down Arrow 13"/>
              <p:cNvSpPr/>
              <p:nvPr/>
            </p:nvSpPr>
            <p:spPr bwMode="auto">
              <a:xfrm rot="2403508">
                <a:off x="3612217" y="3752393"/>
                <a:ext cx="730939" cy="668135"/>
              </a:xfrm>
              <a:prstGeom prst="downArrow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3436054" y="4322648"/>
                <a:ext cx="439635" cy="509418"/>
              </a:xfrm>
              <a:custGeom>
                <a:avLst/>
                <a:gdLst>
                  <a:gd name="connsiteX0" fmla="*/ 0 w 593889"/>
                  <a:gd name="connsiteY0" fmla="*/ 0 h 688156"/>
                  <a:gd name="connsiteX1" fmla="*/ 0 w 593889"/>
                  <a:gd name="connsiteY1" fmla="*/ 0 h 688156"/>
                  <a:gd name="connsiteX2" fmla="*/ 84841 w 593889"/>
                  <a:gd name="connsiteY2" fmla="*/ 18853 h 688156"/>
                  <a:gd name="connsiteX3" fmla="*/ 113122 w 593889"/>
                  <a:gd name="connsiteY3" fmla="*/ 28280 h 688156"/>
                  <a:gd name="connsiteX4" fmla="*/ 141402 w 593889"/>
                  <a:gd name="connsiteY4" fmla="*/ 47134 h 688156"/>
                  <a:gd name="connsiteX5" fmla="*/ 245097 w 593889"/>
                  <a:gd name="connsiteY5" fmla="*/ 65987 h 688156"/>
                  <a:gd name="connsiteX6" fmla="*/ 273378 w 593889"/>
                  <a:gd name="connsiteY6" fmla="*/ 84841 h 688156"/>
                  <a:gd name="connsiteX7" fmla="*/ 301658 w 593889"/>
                  <a:gd name="connsiteY7" fmla="*/ 94268 h 688156"/>
                  <a:gd name="connsiteX8" fmla="*/ 311085 w 593889"/>
                  <a:gd name="connsiteY8" fmla="*/ 122548 h 688156"/>
                  <a:gd name="connsiteX9" fmla="*/ 339365 w 593889"/>
                  <a:gd name="connsiteY9" fmla="*/ 141402 h 688156"/>
                  <a:gd name="connsiteX10" fmla="*/ 348792 w 593889"/>
                  <a:gd name="connsiteY10" fmla="*/ 169682 h 688156"/>
                  <a:gd name="connsiteX11" fmla="*/ 386499 w 593889"/>
                  <a:gd name="connsiteY11" fmla="*/ 226243 h 688156"/>
                  <a:gd name="connsiteX12" fmla="*/ 414780 w 593889"/>
                  <a:gd name="connsiteY12" fmla="*/ 282804 h 688156"/>
                  <a:gd name="connsiteX13" fmla="*/ 433633 w 593889"/>
                  <a:gd name="connsiteY13" fmla="*/ 339364 h 688156"/>
                  <a:gd name="connsiteX14" fmla="*/ 443060 w 593889"/>
                  <a:gd name="connsiteY14" fmla="*/ 367645 h 688156"/>
                  <a:gd name="connsiteX15" fmla="*/ 452487 w 593889"/>
                  <a:gd name="connsiteY15" fmla="*/ 433633 h 688156"/>
                  <a:gd name="connsiteX16" fmla="*/ 461914 w 593889"/>
                  <a:gd name="connsiteY16" fmla="*/ 461913 h 688156"/>
                  <a:gd name="connsiteX17" fmla="*/ 471340 w 593889"/>
                  <a:gd name="connsiteY17" fmla="*/ 499620 h 688156"/>
                  <a:gd name="connsiteX18" fmla="*/ 490194 w 593889"/>
                  <a:gd name="connsiteY18" fmla="*/ 556181 h 688156"/>
                  <a:gd name="connsiteX19" fmla="*/ 499621 w 593889"/>
                  <a:gd name="connsiteY19" fmla="*/ 593888 h 688156"/>
                  <a:gd name="connsiteX20" fmla="*/ 537328 w 593889"/>
                  <a:gd name="connsiteY20" fmla="*/ 650449 h 688156"/>
                  <a:gd name="connsiteX21" fmla="*/ 593889 w 593889"/>
                  <a:gd name="connsiteY21" fmla="*/ 678729 h 688156"/>
                  <a:gd name="connsiteX22" fmla="*/ 593889 w 593889"/>
                  <a:gd name="connsiteY22" fmla="*/ 688156 h 688156"/>
                  <a:gd name="connsiteX23" fmla="*/ 593889 w 593889"/>
                  <a:gd name="connsiteY23" fmla="*/ 688156 h 68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93889" h="688156">
                    <a:moveTo>
                      <a:pt x="0" y="0"/>
                    </a:moveTo>
                    <a:lnTo>
                      <a:pt x="0" y="0"/>
                    </a:lnTo>
                    <a:cubicBezTo>
                      <a:pt x="28280" y="6284"/>
                      <a:pt x="56736" y="11827"/>
                      <a:pt x="84841" y="18853"/>
                    </a:cubicBezTo>
                    <a:cubicBezTo>
                      <a:pt x="94481" y="21263"/>
                      <a:pt x="104234" y="23836"/>
                      <a:pt x="113122" y="28280"/>
                    </a:cubicBezTo>
                    <a:cubicBezTo>
                      <a:pt x="123255" y="33347"/>
                      <a:pt x="130794" y="43156"/>
                      <a:pt x="141402" y="47134"/>
                    </a:cubicBezTo>
                    <a:cubicBezTo>
                      <a:pt x="151936" y="51084"/>
                      <a:pt x="238751" y="64929"/>
                      <a:pt x="245097" y="65987"/>
                    </a:cubicBezTo>
                    <a:cubicBezTo>
                      <a:pt x="254524" y="72272"/>
                      <a:pt x="263244" y="79774"/>
                      <a:pt x="273378" y="84841"/>
                    </a:cubicBezTo>
                    <a:cubicBezTo>
                      <a:pt x="282266" y="89285"/>
                      <a:pt x="294632" y="87242"/>
                      <a:pt x="301658" y="94268"/>
                    </a:cubicBezTo>
                    <a:cubicBezTo>
                      <a:pt x="308684" y="101294"/>
                      <a:pt x="304878" y="114789"/>
                      <a:pt x="311085" y="122548"/>
                    </a:cubicBezTo>
                    <a:cubicBezTo>
                      <a:pt x="318163" y="131395"/>
                      <a:pt x="329938" y="135117"/>
                      <a:pt x="339365" y="141402"/>
                    </a:cubicBezTo>
                    <a:cubicBezTo>
                      <a:pt x="342507" y="150829"/>
                      <a:pt x="343966" y="160996"/>
                      <a:pt x="348792" y="169682"/>
                    </a:cubicBezTo>
                    <a:cubicBezTo>
                      <a:pt x="359796" y="189490"/>
                      <a:pt x="379333" y="204747"/>
                      <a:pt x="386499" y="226243"/>
                    </a:cubicBezTo>
                    <a:cubicBezTo>
                      <a:pt x="399509" y="265271"/>
                      <a:pt x="390414" y="246255"/>
                      <a:pt x="414780" y="282804"/>
                    </a:cubicBezTo>
                    <a:lnTo>
                      <a:pt x="433633" y="339364"/>
                    </a:lnTo>
                    <a:lnTo>
                      <a:pt x="443060" y="367645"/>
                    </a:lnTo>
                    <a:cubicBezTo>
                      <a:pt x="446202" y="389641"/>
                      <a:pt x="448129" y="411845"/>
                      <a:pt x="452487" y="433633"/>
                    </a:cubicBezTo>
                    <a:cubicBezTo>
                      <a:pt x="454436" y="443377"/>
                      <a:pt x="459184" y="452359"/>
                      <a:pt x="461914" y="461913"/>
                    </a:cubicBezTo>
                    <a:cubicBezTo>
                      <a:pt x="465473" y="474370"/>
                      <a:pt x="467617" y="487211"/>
                      <a:pt x="471340" y="499620"/>
                    </a:cubicBezTo>
                    <a:cubicBezTo>
                      <a:pt x="477051" y="518655"/>
                      <a:pt x="485374" y="536901"/>
                      <a:pt x="490194" y="556181"/>
                    </a:cubicBezTo>
                    <a:cubicBezTo>
                      <a:pt x="493336" y="568750"/>
                      <a:pt x="493827" y="582300"/>
                      <a:pt x="499621" y="593888"/>
                    </a:cubicBezTo>
                    <a:cubicBezTo>
                      <a:pt x="509755" y="614155"/>
                      <a:pt x="515832" y="643284"/>
                      <a:pt x="537328" y="650449"/>
                    </a:cubicBezTo>
                    <a:cubicBezTo>
                      <a:pt x="560328" y="658116"/>
                      <a:pt x="575616" y="660456"/>
                      <a:pt x="593889" y="678729"/>
                    </a:cubicBezTo>
                    <a:lnTo>
                      <a:pt x="593889" y="688156"/>
                    </a:lnTo>
                    <a:lnTo>
                      <a:pt x="593889" y="688156"/>
                    </a:lnTo>
                  </a:path>
                </a:pathLst>
              </a:custGeom>
              <a:noFill/>
              <a:ln w="349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327823" y="3333954"/>
              <a:ext cx="81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Pre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P:\Media Resources\Medical Staff\PLS\Pelvis\SCFE\Weller, Chyann\6-23-11 AP pelv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5800" r="63579" b="30194"/>
          <a:stretch/>
        </p:blipFill>
        <p:spPr bwMode="auto">
          <a:xfrm>
            <a:off x="-1769" y="1669217"/>
            <a:ext cx="4447226" cy="4299206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83690" y="2461198"/>
            <a:ext cx="930170" cy="1036914"/>
            <a:chOff x="983690" y="2461198"/>
            <a:chExt cx="930170" cy="1036914"/>
          </a:xfrm>
        </p:grpSpPr>
        <p:sp>
          <p:nvSpPr>
            <p:cNvPr id="10" name="Freeform 9"/>
            <p:cNvSpPr/>
            <p:nvPr/>
          </p:nvSpPr>
          <p:spPr bwMode="auto">
            <a:xfrm>
              <a:off x="1456660" y="2913321"/>
              <a:ext cx="457200" cy="584791"/>
            </a:xfrm>
            <a:custGeom>
              <a:avLst/>
              <a:gdLst>
                <a:gd name="connsiteX0" fmla="*/ 0 w 457200"/>
                <a:gd name="connsiteY0" fmla="*/ 584791 h 584791"/>
                <a:gd name="connsiteX1" fmla="*/ 31898 w 457200"/>
                <a:gd name="connsiteY1" fmla="*/ 478465 h 584791"/>
                <a:gd name="connsiteX2" fmla="*/ 53163 w 457200"/>
                <a:gd name="connsiteY2" fmla="*/ 414670 h 584791"/>
                <a:gd name="connsiteX3" fmla="*/ 63796 w 457200"/>
                <a:gd name="connsiteY3" fmla="*/ 372139 h 584791"/>
                <a:gd name="connsiteX4" fmla="*/ 85061 w 457200"/>
                <a:gd name="connsiteY4" fmla="*/ 340242 h 584791"/>
                <a:gd name="connsiteX5" fmla="*/ 116959 w 457200"/>
                <a:gd name="connsiteY5" fmla="*/ 244549 h 584791"/>
                <a:gd name="connsiteX6" fmla="*/ 148856 w 457200"/>
                <a:gd name="connsiteY6" fmla="*/ 180753 h 584791"/>
                <a:gd name="connsiteX7" fmla="*/ 180754 w 457200"/>
                <a:gd name="connsiteY7" fmla="*/ 159488 h 584791"/>
                <a:gd name="connsiteX8" fmla="*/ 202019 w 457200"/>
                <a:gd name="connsiteY8" fmla="*/ 127591 h 584791"/>
                <a:gd name="connsiteX9" fmla="*/ 265814 w 457200"/>
                <a:gd name="connsiteY9" fmla="*/ 106326 h 584791"/>
                <a:gd name="connsiteX10" fmla="*/ 297712 w 457200"/>
                <a:gd name="connsiteY10" fmla="*/ 95693 h 584791"/>
                <a:gd name="connsiteX11" fmla="*/ 329610 w 457200"/>
                <a:gd name="connsiteY11" fmla="*/ 85060 h 584791"/>
                <a:gd name="connsiteX12" fmla="*/ 361507 w 457200"/>
                <a:gd name="connsiteY12" fmla="*/ 63795 h 584791"/>
                <a:gd name="connsiteX13" fmla="*/ 382773 w 457200"/>
                <a:gd name="connsiteY13" fmla="*/ 42530 h 584791"/>
                <a:gd name="connsiteX14" fmla="*/ 414670 w 457200"/>
                <a:gd name="connsiteY14" fmla="*/ 31898 h 584791"/>
                <a:gd name="connsiteX15" fmla="*/ 457200 w 457200"/>
                <a:gd name="connsiteY15" fmla="*/ 0 h 58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200" h="584791">
                  <a:moveTo>
                    <a:pt x="0" y="584791"/>
                  </a:moveTo>
                  <a:cubicBezTo>
                    <a:pt x="23330" y="421486"/>
                    <a:pt x="-8821" y="570084"/>
                    <a:pt x="31898" y="478465"/>
                  </a:cubicBezTo>
                  <a:cubicBezTo>
                    <a:pt x="41002" y="457982"/>
                    <a:pt x="47726" y="436416"/>
                    <a:pt x="53163" y="414670"/>
                  </a:cubicBezTo>
                  <a:cubicBezTo>
                    <a:pt x="56707" y="400493"/>
                    <a:pt x="58039" y="385571"/>
                    <a:pt x="63796" y="372139"/>
                  </a:cubicBezTo>
                  <a:cubicBezTo>
                    <a:pt x="68830" y="360394"/>
                    <a:pt x="77973" y="350874"/>
                    <a:pt x="85061" y="340242"/>
                  </a:cubicBezTo>
                  <a:lnTo>
                    <a:pt x="116959" y="244549"/>
                  </a:lnTo>
                  <a:cubicBezTo>
                    <a:pt x="125607" y="218605"/>
                    <a:pt x="128243" y="201366"/>
                    <a:pt x="148856" y="180753"/>
                  </a:cubicBezTo>
                  <a:cubicBezTo>
                    <a:pt x="157892" y="171717"/>
                    <a:pt x="170121" y="166576"/>
                    <a:pt x="180754" y="159488"/>
                  </a:cubicBezTo>
                  <a:cubicBezTo>
                    <a:pt x="187842" y="148856"/>
                    <a:pt x="191183" y="134364"/>
                    <a:pt x="202019" y="127591"/>
                  </a:cubicBezTo>
                  <a:cubicBezTo>
                    <a:pt x="221027" y="115711"/>
                    <a:pt x="244549" y="113414"/>
                    <a:pt x="265814" y="106326"/>
                  </a:cubicBezTo>
                  <a:lnTo>
                    <a:pt x="297712" y="95693"/>
                  </a:lnTo>
                  <a:cubicBezTo>
                    <a:pt x="308345" y="92149"/>
                    <a:pt x="320285" y="91277"/>
                    <a:pt x="329610" y="85060"/>
                  </a:cubicBezTo>
                  <a:cubicBezTo>
                    <a:pt x="340242" y="77972"/>
                    <a:pt x="351529" y="71778"/>
                    <a:pt x="361507" y="63795"/>
                  </a:cubicBezTo>
                  <a:cubicBezTo>
                    <a:pt x="369335" y="57533"/>
                    <a:pt x="374177" y="47688"/>
                    <a:pt x="382773" y="42530"/>
                  </a:cubicBezTo>
                  <a:cubicBezTo>
                    <a:pt x="392383" y="36764"/>
                    <a:pt x="404038" y="35442"/>
                    <a:pt x="414670" y="31898"/>
                  </a:cubicBezTo>
                  <a:cubicBezTo>
                    <a:pt x="441539" y="5028"/>
                    <a:pt x="426969" y="15115"/>
                    <a:pt x="457200" y="0"/>
                  </a:cubicBezTo>
                </a:path>
              </a:pathLst>
            </a:custGeom>
            <a:noFill/>
            <a:ln w="508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 rot="19050842">
              <a:off x="983690" y="2461198"/>
              <a:ext cx="570614" cy="609600"/>
            </a:xfrm>
            <a:prstGeom prst="downArrow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304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F/u 4 </a:t>
            </a:r>
            <a:r>
              <a:rPr lang="en-US" sz="3600" b="1" dirty="0" err="1" smtClean="0"/>
              <a:t>mos</a:t>
            </a:r>
            <a:r>
              <a:rPr lang="en-US" sz="3600" b="1" dirty="0" smtClean="0"/>
              <a:t> post-op, </a:t>
            </a:r>
            <a:r>
              <a:rPr lang="en-US" sz="3600" dirty="0">
                <a:latin typeface="Times New Roman"/>
                <a:cs typeface="Times New Roman"/>
              </a:rPr>
              <a:t>↑↑</a:t>
            </a:r>
            <a:r>
              <a:rPr lang="en-US" sz="3600" b="1" dirty="0" smtClean="0"/>
              <a:t> hip pain </a:t>
            </a:r>
          </a:p>
          <a:p>
            <a:r>
              <a:rPr lang="en-US" sz="3600" b="1" dirty="0" smtClean="0"/>
              <a:t>&amp; toe out gait deformity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-15683" y="1855086"/>
            <a:ext cx="2237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Lateral bump</a:t>
            </a:r>
            <a:endParaRPr lang="en-US" sz="2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35237" y="5484414"/>
            <a:ext cx="101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AP</a:t>
            </a:r>
            <a:endParaRPr lang="en-US" sz="2800" b="1" dirty="0"/>
          </a:p>
        </p:txBody>
      </p:sp>
      <p:sp>
        <p:nvSpPr>
          <p:cNvPr id="4" name="Freeform 3"/>
          <p:cNvSpPr/>
          <p:nvPr/>
        </p:nvSpPr>
        <p:spPr bwMode="auto">
          <a:xfrm>
            <a:off x="2278380" y="2258499"/>
            <a:ext cx="1714500" cy="1833441"/>
          </a:xfrm>
          <a:custGeom>
            <a:avLst/>
            <a:gdLst>
              <a:gd name="connsiteX0" fmla="*/ 1691640 w 1714500"/>
              <a:gd name="connsiteY0" fmla="*/ 1833441 h 1833441"/>
              <a:gd name="connsiteX1" fmla="*/ 1691640 w 1714500"/>
              <a:gd name="connsiteY1" fmla="*/ 1833441 h 1833441"/>
              <a:gd name="connsiteX2" fmla="*/ 1676400 w 1714500"/>
              <a:gd name="connsiteY2" fmla="*/ 1620081 h 1833441"/>
              <a:gd name="connsiteX3" fmla="*/ 1684020 w 1714500"/>
              <a:gd name="connsiteY3" fmla="*/ 1551501 h 1833441"/>
              <a:gd name="connsiteX4" fmla="*/ 1699260 w 1714500"/>
              <a:gd name="connsiteY4" fmla="*/ 1505781 h 1833441"/>
              <a:gd name="connsiteX5" fmla="*/ 1706880 w 1714500"/>
              <a:gd name="connsiteY5" fmla="*/ 1292421 h 1833441"/>
              <a:gd name="connsiteX6" fmla="*/ 1714500 w 1714500"/>
              <a:gd name="connsiteY6" fmla="*/ 1254321 h 1833441"/>
              <a:gd name="connsiteX7" fmla="*/ 1706880 w 1714500"/>
              <a:gd name="connsiteY7" fmla="*/ 1033341 h 1833441"/>
              <a:gd name="connsiteX8" fmla="*/ 1691640 w 1714500"/>
              <a:gd name="connsiteY8" fmla="*/ 957141 h 1833441"/>
              <a:gd name="connsiteX9" fmla="*/ 1676400 w 1714500"/>
              <a:gd name="connsiteY9" fmla="*/ 934281 h 1833441"/>
              <a:gd name="connsiteX10" fmla="*/ 1661160 w 1714500"/>
              <a:gd name="connsiteY10" fmla="*/ 858081 h 1833441"/>
              <a:gd name="connsiteX11" fmla="*/ 1645920 w 1714500"/>
              <a:gd name="connsiteY11" fmla="*/ 835221 h 1833441"/>
              <a:gd name="connsiteX12" fmla="*/ 1607820 w 1714500"/>
              <a:gd name="connsiteY12" fmla="*/ 812361 h 1833441"/>
              <a:gd name="connsiteX13" fmla="*/ 1584960 w 1714500"/>
              <a:gd name="connsiteY13" fmla="*/ 804741 h 1833441"/>
              <a:gd name="connsiteX14" fmla="*/ 1577340 w 1714500"/>
              <a:gd name="connsiteY14" fmla="*/ 781881 h 1833441"/>
              <a:gd name="connsiteX15" fmla="*/ 1562100 w 1714500"/>
              <a:gd name="connsiteY15" fmla="*/ 759021 h 1833441"/>
              <a:gd name="connsiteX16" fmla="*/ 1554480 w 1714500"/>
              <a:gd name="connsiteY16" fmla="*/ 728541 h 1833441"/>
              <a:gd name="connsiteX17" fmla="*/ 1539240 w 1714500"/>
              <a:gd name="connsiteY17" fmla="*/ 705681 h 1833441"/>
              <a:gd name="connsiteX18" fmla="*/ 1524000 w 1714500"/>
              <a:gd name="connsiteY18" fmla="*/ 644721 h 1833441"/>
              <a:gd name="connsiteX19" fmla="*/ 1516380 w 1714500"/>
              <a:gd name="connsiteY19" fmla="*/ 621861 h 1833441"/>
              <a:gd name="connsiteX20" fmla="*/ 1493520 w 1714500"/>
              <a:gd name="connsiteY20" fmla="*/ 606621 h 1833441"/>
              <a:gd name="connsiteX21" fmla="*/ 1455420 w 1714500"/>
              <a:gd name="connsiteY21" fmla="*/ 538041 h 1833441"/>
              <a:gd name="connsiteX22" fmla="*/ 1432560 w 1714500"/>
              <a:gd name="connsiteY22" fmla="*/ 515181 h 1833441"/>
              <a:gd name="connsiteX23" fmla="*/ 1417320 w 1714500"/>
              <a:gd name="connsiteY23" fmla="*/ 492321 h 1833441"/>
              <a:gd name="connsiteX24" fmla="*/ 1394460 w 1714500"/>
              <a:gd name="connsiteY24" fmla="*/ 477081 h 1833441"/>
              <a:gd name="connsiteX25" fmla="*/ 1371600 w 1714500"/>
              <a:gd name="connsiteY25" fmla="*/ 454221 h 1833441"/>
              <a:gd name="connsiteX26" fmla="*/ 1348740 w 1714500"/>
              <a:gd name="connsiteY26" fmla="*/ 446601 h 1833441"/>
              <a:gd name="connsiteX27" fmla="*/ 1325880 w 1714500"/>
              <a:gd name="connsiteY27" fmla="*/ 431361 h 1833441"/>
              <a:gd name="connsiteX28" fmla="*/ 1310640 w 1714500"/>
              <a:gd name="connsiteY28" fmla="*/ 370401 h 1833441"/>
              <a:gd name="connsiteX29" fmla="*/ 1264920 w 1714500"/>
              <a:gd name="connsiteY29" fmla="*/ 339921 h 1833441"/>
              <a:gd name="connsiteX30" fmla="*/ 1242060 w 1714500"/>
              <a:gd name="connsiteY30" fmla="*/ 324681 h 1833441"/>
              <a:gd name="connsiteX31" fmla="*/ 1203960 w 1714500"/>
              <a:gd name="connsiteY31" fmla="*/ 278961 h 1833441"/>
              <a:gd name="connsiteX32" fmla="*/ 1173480 w 1714500"/>
              <a:gd name="connsiteY32" fmla="*/ 271341 h 1833441"/>
              <a:gd name="connsiteX33" fmla="*/ 1120140 w 1714500"/>
              <a:gd name="connsiteY33" fmla="*/ 240861 h 1833441"/>
              <a:gd name="connsiteX34" fmla="*/ 1074420 w 1714500"/>
              <a:gd name="connsiteY34" fmla="*/ 202761 h 1833441"/>
              <a:gd name="connsiteX35" fmla="*/ 998220 w 1714500"/>
              <a:gd name="connsiteY35" fmla="*/ 179901 h 1833441"/>
              <a:gd name="connsiteX36" fmla="*/ 975360 w 1714500"/>
              <a:gd name="connsiteY36" fmla="*/ 172281 h 1833441"/>
              <a:gd name="connsiteX37" fmla="*/ 952500 w 1714500"/>
              <a:gd name="connsiteY37" fmla="*/ 157041 h 1833441"/>
              <a:gd name="connsiteX38" fmla="*/ 937260 w 1714500"/>
              <a:gd name="connsiteY38" fmla="*/ 134181 h 1833441"/>
              <a:gd name="connsiteX39" fmla="*/ 906780 w 1714500"/>
              <a:gd name="connsiteY39" fmla="*/ 88461 h 1833441"/>
              <a:gd name="connsiteX40" fmla="*/ 853440 w 1714500"/>
              <a:gd name="connsiteY40" fmla="*/ 65601 h 1833441"/>
              <a:gd name="connsiteX41" fmla="*/ 830580 w 1714500"/>
              <a:gd name="connsiteY41" fmla="*/ 50361 h 1833441"/>
              <a:gd name="connsiteX42" fmla="*/ 777240 w 1714500"/>
              <a:gd name="connsiteY42" fmla="*/ 35121 h 1833441"/>
              <a:gd name="connsiteX43" fmla="*/ 662940 w 1714500"/>
              <a:gd name="connsiteY43" fmla="*/ 19881 h 1833441"/>
              <a:gd name="connsiteX44" fmla="*/ 640080 w 1714500"/>
              <a:gd name="connsiteY44" fmla="*/ 12261 h 1833441"/>
              <a:gd name="connsiteX45" fmla="*/ 335280 w 1714500"/>
              <a:gd name="connsiteY45" fmla="*/ 12261 h 1833441"/>
              <a:gd name="connsiteX46" fmla="*/ 281940 w 1714500"/>
              <a:gd name="connsiteY46" fmla="*/ 27501 h 1833441"/>
              <a:gd name="connsiteX47" fmla="*/ 198120 w 1714500"/>
              <a:gd name="connsiteY47" fmla="*/ 50361 h 1833441"/>
              <a:gd name="connsiteX48" fmla="*/ 114300 w 1714500"/>
              <a:gd name="connsiteY48" fmla="*/ 73221 h 1833441"/>
              <a:gd name="connsiteX49" fmla="*/ 91440 w 1714500"/>
              <a:gd name="connsiteY49" fmla="*/ 88461 h 1833441"/>
              <a:gd name="connsiteX50" fmla="*/ 45720 w 1714500"/>
              <a:gd name="connsiteY50" fmla="*/ 103701 h 1833441"/>
              <a:gd name="connsiteX51" fmla="*/ 30480 w 1714500"/>
              <a:gd name="connsiteY51" fmla="*/ 126561 h 1833441"/>
              <a:gd name="connsiteX52" fmla="*/ 7620 w 1714500"/>
              <a:gd name="connsiteY52" fmla="*/ 141801 h 1833441"/>
              <a:gd name="connsiteX53" fmla="*/ 0 w 1714500"/>
              <a:gd name="connsiteY53" fmla="*/ 149421 h 1833441"/>
              <a:gd name="connsiteX54" fmla="*/ 0 w 1714500"/>
              <a:gd name="connsiteY54" fmla="*/ 149421 h 183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14500" h="1833441">
                <a:moveTo>
                  <a:pt x="1691640" y="1833441"/>
                </a:moveTo>
                <a:lnTo>
                  <a:pt x="1691640" y="1833441"/>
                </a:lnTo>
                <a:cubicBezTo>
                  <a:pt x="1684501" y="1762050"/>
                  <a:pt x="1676400" y="1692369"/>
                  <a:pt x="1676400" y="1620081"/>
                </a:cubicBezTo>
                <a:cubicBezTo>
                  <a:pt x="1676400" y="1597080"/>
                  <a:pt x="1679509" y="1574055"/>
                  <a:pt x="1684020" y="1551501"/>
                </a:cubicBezTo>
                <a:cubicBezTo>
                  <a:pt x="1687170" y="1535749"/>
                  <a:pt x="1699260" y="1505781"/>
                  <a:pt x="1699260" y="1505781"/>
                </a:cubicBezTo>
                <a:cubicBezTo>
                  <a:pt x="1701800" y="1434661"/>
                  <a:pt x="1702575" y="1363456"/>
                  <a:pt x="1706880" y="1292421"/>
                </a:cubicBezTo>
                <a:cubicBezTo>
                  <a:pt x="1707664" y="1279493"/>
                  <a:pt x="1714500" y="1267273"/>
                  <a:pt x="1714500" y="1254321"/>
                </a:cubicBezTo>
                <a:cubicBezTo>
                  <a:pt x="1714500" y="1180617"/>
                  <a:pt x="1711085" y="1106925"/>
                  <a:pt x="1706880" y="1033341"/>
                </a:cubicBezTo>
                <a:cubicBezTo>
                  <a:pt x="1706464" y="1026068"/>
                  <a:pt x="1696957" y="969547"/>
                  <a:pt x="1691640" y="957141"/>
                </a:cubicBezTo>
                <a:cubicBezTo>
                  <a:pt x="1688032" y="948723"/>
                  <a:pt x="1681480" y="941901"/>
                  <a:pt x="1676400" y="934281"/>
                </a:cubicBezTo>
                <a:cubicBezTo>
                  <a:pt x="1673592" y="914624"/>
                  <a:pt x="1671800" y="879360"/>
                  <a:pt x="1661160" y="858081"/>
                </a:cubicBezTo>
                <a:cubicBezTo>
                  <a:pt x="1657064" y="849890"/>
                  <a:pt x="1652873" y="841181"/>
                  <a:pt x="1645920" y="835221"/>
                </a:cubicBezTo>
                <a:cubicBezTo>
                  <a:pt x="1634675" y="825582"/>
                  <a:pt x="1621067" y="818985"/>
                  <a:pt x="1607820" y="812361"/>
                </a:cubicBezTo>
                <a:cubicBezTo>
                  <a:pt x="1600636" y="808769"/>
                  <a:pt x="1592580" y="807281"/>
                  <a:pt x="1584960" y="804741"/>
                </a:cubicBezTo>
                <a:cubicBezTo>
                  <a:pt x="1582420" y="797121"/>
                  <a:pt x="1580932" y="789065"/>
                  <a:pt x="1577340" y="781881"/>
                </a:cubicBezTo>
                <a:cubicBezTo>
                  <a:pt x="1573244" y="773690"/>
                  <a:pt x="1565708" y="767439"/>
                  <a:pt x="1562100" y="759021"/>
                </a:cubicBezTo>
                <a:cubicBezTo>
                  <a:pt x="1557975" y="749395"/>
                  <a:pt x="1558605" y="738167"/>
                  <a:pt x="1554480" y="728541"/>
                </a:cubicBezTo>
                <a:cubicBezTo>
                  <a:pt x="1550872" y="720123"/>
                  <a:pt x="1543336" y="713872"/>
                  <a:pt x="1539240" y="705681"/>
                </a:cubicBezTo>
                <a:cubicBezTo>
                  <a:pt x="1530531" y="688263"/>
                  <a:pt x="1528347" y="662111"/>
                  <a:pt x="1524000" y="644721"/>
                </a:cubicBezTo>
                <a:cubicBezTo>
                  <a:pt x="1522052" y="636929"/>
                  <a:pt x="1521398" y="628133"/>
                  <a:pt x="1516380" y="621861"/>
                </a:cubicBezTo>
                <a:cubicBezTo>
                  <a:pt x="1510659" y="614710"/>
                  <a:pt x="1501140" y="611701"/>
                  <a:pt x="1493520" y="606621"/>
                </a:cubicBezTo>
                <a:cubicBezTo>
                  <a:pt x="1483938" y="577875"/>
                  <a:pt x="1481622" y="564243"/>
                  <a:pt x="1455420" y="538041"/>
                </a:cubicBezTo>
                <a:cubicBezTo>
                  <a:pt x="1447800" y="530421"/>
                  <a:pt x="1439459" y="523460"/>
                  <a:pt x="1432560" y="515181"/>
                </a:cubicBezTo>
                <a:cubicBezTo>
                  <a:pt x="1426697" y="508146"/>
                  <a:pt x="1423796" y="498797"/>
                  <a:pt x="1417320" y="492321"/>
                </a:cubicBezTo>
                <a:cubicBezTo>
                  <a:pt x="1410844" y="485845"/>
                  <a:pt x="1401495" y="482944"/>
                  <a:pt x="1394460" y="477081"/>
                </a:cubicBezTo>
                <a:cubicBezTo>
                  <a:pt x="1386181" y="470182"/>
                  <a:pt x="1380566" y="460199"/>
                  <a:pt x="1371600" y="454221"/>
                </a:cubicBezTo>
                <a:cubicBezTo>
                  <a:pt x="1364917" y="449766"/>
                  <a:pt x="1355924" y="450193"/>
                  <a:pt x="1348740" y="446601"/>
                </a:cubicBezTo>
                <a:cubicBezTo>
                  <a:pt x="1340549" y="442505"/>
                  <a:pt x="1333500" y="436441"/>
                  <a:pt x="1325880" y="431361"/>
                </a:cubicBezTo>
                <a:cubicBezTo>
                  <a:pt x="1320800" y="411041"/>
                  <a:pt x="1328068" y="382019"/>
                  <a:pt x="1310640" y="370401"/>
                </a:cubicBezTo>
                <a:lnTo>
                  <a:pt x="1264920" y="339921"/>
                </a:lnTo>
                <a:lnTo>
                  <a:pt x="1242060" y="324681"/>
                </a:lnTo>
                <a:cubicBezTo>
                  <a:pt x="1232349" y="310114"/>
                  <a:pt x="1219756" y="287987"/>
                  <a:pt x="1203960" y="278961"/>
                </a:cubicBezTo>
                <a:cubicBezTo>
                  <a:pt x="1194867" y="273765"/>
                  <a:pt x="1183640" y="273881"/>
                  <a:pt x="1173480" y="271341"/>
                </a:cubicBezTo>
                <a:cubicBezTo>
                  <a:pt x="1130052" y="227913"/>
                  <a:pt x="1173867" y="263887"/>
                  <a:pt x="1120140" y="240861"/>
                </a:cubicBezTo>
                <a:cubicBezTo>
                  <a:pt x="1060731" y="215400"/>
                  <a:pt x="1136212" y="237090"/>
                  <a:pt x="1074420" y="202761"/>
                </a:cubicBezTo>
                <a:cubicBezTo>
                  <a:pt x="1055246" y="192109"/>
                  <a:pt x="1020502" y="186267"/>
                  <a:pt x="998220" y="179901"/>
                </a:cubicBezTo>
                <a:cubicBezTo>
                  <a:pt x="990497" y="177694"/>
                  <a:pt x="982544" y="175873"/>
                  <a:pt x="975360" y="172281"/>
                </a:cubicBezTo>
                <a:cubicBezTo>
                  <a:pt x="967169" y="168185"/>
                  <a:pt x="960120" y="162121"/>
                  <a:pt x="952500" y="157041"/>
                </a:cubicBezTo>
                <a:cubicBezTo>
                  <a:pt x="947420" y="149421"/>
                  <a:pt x="941356" y="142372"/>
                  <a:pt x="937260" y="134181"/>
                </a:cubicBezTo>
                <a:cubicBezTo>
                  <a:pt x="922382" y="104425"/>
                  <a:pt x="940485" y="112536"/>
                  <a:pt x="906780" y="88461"/>
                </a:cubicBezTo>
                <a:cubicBezTo>
                  <a:pt x="869782" y="62034"/>
                  <a:pt x="886605" y="82184"/>
                  <a:pt x="853440" y="65601"/>
                </a:cubicBezTo>
                <a:cubicBezTo>
                  <a:pt x="845249" y="61505"/>
                  <a:pt x="838771" y="54457"/>
                  <a:pt x="830580" y="50361"/>
                </a:cubicBezTo>
                <a:cubicBezTo>
                  <a:pt x="821253" y="45698"/>
                  <a:pt x="784913" y="36516"/>
                  <a:pt x="777240" y="35121"/>
                </a:cubicBezTo>
                <a:cubicBezTo>
                  <a:pt x="754105" y="30915"/>
                  <a:pt x="684169" y="22535"/>
                  <a:pt x="662940" y="19881"/>
                </a:cubicBezTo>
                <a:cubicBezTo>
                  <a:pt x="655320" y="17341"/>
                  <a:pt x="647872" y="14209"/>
                  <a:pt x="640080" y="12261"/>
                </a:cubicBezTo>
                <a:cubicBezTo>
                  <a:pt x="537262" y="-13443"/>
                  <a:pt x="460481" y="8684"/>
                  <a:pt x="335280" y="12261"/>
                </a:cubicBezTo>
                <a:cubicBezTo>
                  <a:pt x="258454" y="37870"/>
                  <a:pt x="377621" y="-1203"/>
                  <a:pt x="281940" y="27501"/>
                </a:cubicBezTo>
                <a:cubicBezTo>
                  <a:pt x="204597" y="50704"/>
                  <a:pt x="267561" y="36473"/>
                  <a:pt x="198120" y="50361"/>
                </a:cubicBezTo>
                <a:cubicBezTo>
                  <a:pt x="146474" y="84792"/>
                  <a:pt x="210615" y="46953"/>
                  <a:pt x="114300" y="73221"/>
                </a:cubicBezTo>
                <a:cubicBezTo>
                  <a:pt x="105465" y="75631"/>
                  <a:pt x="99809" y="84742"/>
                  <a:pt x="91440" y="88461"/>
                </a:cubicBezTo>
                <a:cubicBezTo>
                  <a:pt x="76760" y="94985"/>
                  <a:pt x="45720" y="103701"/>
                  <a:pt x="45720" y="103701"/>
                </a:cubicBezTo>
                <a:cubicBezTo>
                  <a:pt x="40640" y="111321"/>
                  <a:pt x="36956" y="120085"/>
                  <a:pt x="30480" y="126561"/>
                </a:cubicBezTo>
                <a:cubicBezTo>
                  <a:pt x="24004" y="133037"/>
                  <a:pt x="14946" y="136306"/>
                  <a:pt x="7620" y="141801"/>
                </a:cubicBezTo>
                <a:cubicBezTo>
                  <a:pt x="4746" y="143956"/>
                  <a:pt x="2540" y="146881"/>
                  <a:pt x="0" y="149421"/>
                </a:cubicBezTo>
                <a:lnTo>
                  <a:pt x="0" y="149421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912620" y="2484120"/>
            <a:ext cx="1760784" cy="2514600"/>
          </a:xfrm>
          <a:custGeom>
            <a:avLst/>
            <a:gdLst>
              <a:gd name="connsiteX0" fmla="*/ 487680 w 1737360"/>
              <a:gd name="connsiteY0" fmla="*/ 2514600 h 2514600"/>
              <a:gd name="connsiteX1" fmla="*/ 487680 w 1737360"/>
              <a:gd name="connsiteY1" fmla="*/ 2514600 h 2514600"/>
              <a:gd name="connsiteX2" fmla="*/ 510540 w 1737360"/>
              <a:gd name="connsiteY2" fmla="*/ 2438400 h 2514600"/>
              <a:gd name="connsiteX3" fmla="*/ 525780 w 1737360"/>
              <a:gd name="connsiteY3" fmla="*/ 2407920 h 2514600"/>
              <a:gd name="connsiteX4" fmla="*/ 533400 w 1737360"/>
              <a:gd name="connsiteY4" fmla="*/ 2377440 h 2514600"/>
              <a:gd name="connsiteX5" fmla="*/ 556260 w 1737360"/>
              <a:gd name="connsiteY5" fmla="*/ 2324100 h 2514600"/>
              <a:gd name="connsiteX6" fmla="*/ 563880 w 1737360"/>
              <a:gd name="connsiteY6" fmla="*/ 2278380 h 2514600"/>
              <a:gd name="connsiteX7" fmla="*/ 579120 w 1737360"/>
              <a:gd name="connsiteY7" fmla="*/ 2255520 h 2514600"/>
              <a:gd name="connsiteX8" fmla="*/ 586740 w 1737360"/>
              <a:gd name="connsiteY8" fmla="*/ 2232660 h 2514600"/>
              <a:gd name="connsiteX9" fmla="*/ 594360 w 1737360"/>
              <a:gd name="connsiteY9" fmla="*/ 2171700 h 2514600"/>
              <a:gd name="connsiteX10" fmla="*/ 609600 w 1737360"/>
              <a:gd name="connsiteY10" fmla="*/ 2148840 h 2514600"/>
              <a:gd name="connsiteX11" fmla="*/ 647700 w 1737360"/>
              <a:gd name="connsiteY11" fmla="*/ 2087880 h 2514600"/>
              <a:gd name="connsiteX12" fmla="*/ 678180 w 1737360"/>
              <a:gd name="connsiteY12" fmla="*/ 2034540 h 2514600"/>
              <a:gd name="connsiteX13" fmla="*/ 693420 w 1737360"/>
              <a:gd name="connsiteY13" fmla="*/ 1996440 h 2514600"/>
              <a:gd name="connsiteX14" fmla="*/ 701040 w 1737360"/>
              <a:gd name="connsiteY14" fmla="*/ 1965960 h 2514600"/>
              <a:gd name="connsiteX15" fmla="*/ 693420 w 1737360"/>
              <a:gd name="connsiteY15" fmla="*/ 1889760 h 2514600"/>
              <a:gd name="connsiteX16" fmla="*/ 716280 w 1737360"/>
              <a:gd name="connsiteY16" fmla="*/ 1836420 h 2514600"/>
              <a:gd name="connsiteX17" fmla="*/ 739140 w 1737360"/>
              <a:gd name="connsiteY17" fmla="*/ 1821180 h 2514600"/>
              <a:gd name="connsiteX18" fmla="*/ 754380 w 1737360"/>
              <a:gd name="connsiteY18" fmla="*/ 1798320 h 2514600"/>
              <a:gd name="connsiteX19" fmla="*/ 800100 w 1737360"/>
              <a:gd name="connsiteY19" fmla="*/ 1783080 h 2514600"/>
              <a:gd name="connsiteX20" fmla="*/ 845820 w 1737360"/>
              <a:gd name="connsiteY20" fmla="*/ 1767840 h 2514600"/>
              <a:gd name="connsiteX21" fmla="*/ 868680 w 1737360"/>
              <a:gd name="connsiteY21" fmla="*/ 1760220 h 2514600"/>
              <a:gd name="connsiteX22" fmla="*/ 899160 w 1737360"/>
              <a:gd name="connsiteY22" fmla="*/ 1752600 h 2514600"/>
              <a:gd name="connsiteX23" fmla="*/ 982980 w 1737360"/>
              <a:gd name="connsiteY23" fmla="*/ 1722120 h 2514600"/>
              <a:gd name="connsiteX24" fmla="*/ 1013460 w 1737360"/>
              <a:gd name="connsiteY24" fmla="*/ 1714500 h 2514600"/>
              <a:gd name="connsiteX25" fmla="*/ 1112520 w 1737360"/>
              <a:gd name="connsiteY25" fmla="*/ 1691640 h 2514600"/>
              <a:gd name="connsiteX26" fmla="*/ 1158240 w 1737360"/>
              <a:gd name="connsiteY26" fmla="*/ 1676400 h 2514600"/>
              <a:gd name="connsiteX27" fmla="*/ 1181100 w 1737360"/>
              <a:gd name="connsiteY27" fmla="*/ 1668780 h 2514600"/>
              <a:gd name="connsiteX28" fmla="*/ 1242060 w 1737360"/>
              <a:gd name="connsiteY28" fmla="*/ 1661160 h 2514600"/>
              <a:gd name="connsiteX29" fmla="*/ 1272540 w 1737360"/>
              <a:gd name="connsiteY29" fmla="*/ 1645920 h 2514600"/>
              <a:gd name="connsiteX30" fmla="*/ 1310640 w 1737360"/>
              <a:gd name="connsiteY30" fmla="*/ 1638300 h 2514600"/>
              <a:gd name="connsiteX31" fmla="*/ 1333500 w 1737360"/>
              <a:gd name="connsiteY31" fmla="*/ 1630680 h 2514600"/>
              <a:gd name="connsiteX32" fmla="*/ 1348740 w 1737360"/>
              <a:gd name="connsiteY32" fmla="*/ 1607820 h 2514600"/>
              <a:gd name="connsiteX33" fmla="*/ 1356360 w 1737360"/>
              <a:gd name="connsiteY33" fmla="*/ 1584960 h 2514600"/>
              <a:gd name="connsiteX34" fmla="*/ 1379220 w 1737360"/>
              <a:gd name="connsiteY34" fmla="*/ 1577340 h 2514600"/>
              <a:gd name="connsiteX35" fmla="*/ 1432560 w 1737360"/>
              <a:gd name="connsiteY35" fmla="*/ 1531620 h 2514600"/>
              <a:gd name="connsiteX36" fmla="*/ 1463040 w 1737360"/>
              <a:gd name="connsiteY36" fmla="*/ 1524000 h 2514600"/>
              <a:gd name="connsiteX37" fmla="*/ 1485900 w 1737360"/>
              <a:gd name="connsiteY37" fmla="*/ 1508760 h 2514600"/>
              <a:gd name="connsiteX38" fmla="*/ 1508760 w 1737360"/>
              <a:gd name="connsiteY38" fmla="*/ 1501140 h 2514600"/>
              <a:gd name="connsiteX39" fmla="*/ 1524000 w 1737360"/>
              <a:gd name="connsiteY39" fmla="*/ 1478280 h 2514600"/>
              <a:gd name="connsiteX40" fmla="*/ 1569720 w 1737360"/>
              <a:gd name="connsiteY40" fmla="*/ 1440180 h 2514600"/>
              <a:gd name="connsiteX41" fmla="*/ 1607820 w 1737360"/>
              <a:gd name="connsiteY41" fmla="*/ 1394460 h 2514600"/>
              <a:gd name="connsiteX42" fmla="*/ 1638300 w 1737360"/>
              <a:gd name="connsiteY42" fmla="*/ 1386840 h 2514600"/>
              <a:gd name="connsiteX43" fmla="*/ 1691640 w 1737360"/>
              <a:gd name="connsiteY43" fmla="*/ 1318260 h 2514600"/>
              <a:gd name="connsiteX44" fmla="*/ 1722120 w 1737360"/>
              <a:gd name="connsiteY44" fmla="*/ 1242060 h 2514600"/>
              <a:gd name="connsiteX45" fmla="*/ 1729740 w 1737360"/>
              <a:gd name="connsiteY45" fmla="*/ 784860 h 2514600"/>
              <a:gd name="connsiteX46" fmla="*/ 1737360 w 1737360"/>
              <a:gd name="connsiteY46" fmla="*/ 762000 h 2514600"/>
              <a:gd name="connsiteX47" fmla="*/ 1729740 w 1737360"/>
              <a:gd name="connsiteY47" fmla="*/ 525780 h 2514600"/>
              <a:gd name="connsiteX48" fmla="*/ 1722120 w 1737360"/>
              <a:gd name="connsiteY48" fmla="*/ 441960 h 2514600"/>
              <a:gd name="connsiteX49" fmla="*/ 1706880 w 1737360"/>
              <a:gd name="connsiteY49" fmla="*/ 396240 h 2514600"/>
              <a:gd name="connsiteX50" fmla="*/ 1684020 w 1737360"/>
              <a:gd name="connsiteY50" fmla="*/ 381000 h 2514600"/>
              <a:gd name="connsiteX51" fmla="*/ 1668780 w 1737360"/>
              <a:gd name="connsiteY51" fmla="*/ 358140 h 2514600"/>
              <a:gd name="connsiteX52" fmla="*/ 1630680 w 1737360"/>
              <a:gd name="connsiteY52" fmla="*/ 342900 h 2514600"/>
              <a:gd name="connsiteX53" fmla="*/ 1607820 w 1737360"/>
              <a:gd name="connsiteY53" fmla="*/ 327660 h 2514600"/>
              <a:gd name="connsiteX54" fmla="*/ 1592580 w 1737360"/>
              <a:gd name="connsiteY54" fmla="*/ 304800 h 2514600"/>
              <a:gd name="connsiteX55" fmla="*/ 1562100 w 1737360"/>
              <a:gd name="connsiteY55" fmla="*/ 297180 h 2514600"/>
              <a:gd name="connsiteX56" fmla="*/ 1546860 w 1737360"/>
              <a:gd name="connsiteY56" fmla="*/ 251460 h 2514600"/>
              <a:gd name="connsiteX57" fmla="*/ 1508760 w 1737360"/>
              <a:gd name="connsiteY57" fmla="*/ 228600 h 2514600"/>
              <a:gd name="connsiteX58" fmla="*/ 1447800 w 1737360"/>
              <a:gd name="connsiteY58" fmla="*/ 167640 h 2514600"/>
              <a:gd name="connsiteX59" fmla="*/ 1379220 w 1737360"/>
              <a:gd name="connsiteY59" fmla="*/ 129540 h 2514600"/>
              <a:gd name="connsiteX60" fmla="*/ 1356360 w 1737360"/>
              <a:gd name="connsiteY60" fmla="*/ 114300 h 2514600"/>
              <a:gd name="connsiteX61" fmla="*/ 1333500 w 1737360"/>
              <a:gd name="connsiteY61" fmla="*/ 99060 h 2514600"/>
              <a:gd name="connsiteX62" fmla="*/ 1287780 w 1737360"/>
              <a:gd name="connsiteY62" fmla="*/ 83820 h 2514600"/>
              <a:gd name="connsiteX63" fmla="*/ 1226820 w 1737360"/>
              <a:gd name="connsiteY63" fmla="*/ 68580 h 2514600"/>
              <a:gd name="connsiteX64" fmla="*/ 1158240 w 1737360"/>
              <a:gd name="connsiteY64" fmla="*/ 45720 h 2514600"/>
              <a:gd name="connsiteX65" fmla="*/ 1135380 w 1737360"/>
              <a:gd name="connsiteY65" fmla="*/ 38100 h 2514600"/>
              <a:gd name="connsiteX66" fmla="*/ 1112520 w 1737360"/>
              <a:gd name="connsiteY66" fmla="*/ 30480 h 2514600"/>
              <a:gd name="connsiteX67" fmla="*/ 937260 w 1737360"/>
              <a:gd name="connsiteY67" fmla="*/ 15240 h 2514600"/>
              <a:gd name="connsiteX68" fmla="*/ 868680 w 1737360"/>
              <a:gd name="connsiteY68" fmla="*/ 7620 h 2514600"/>
              <a:gd name="connsiteX69" fmla="*/ 845820 w 1737360"/>
              <a:gd name="connsiteY69" fmla="*/ 0 h 2514600"/>
              <a:gd name="connsiteX70" fmla="*/ 541020 w 1737360"/>
              <a:gd name="connsiteY70" fmla="*/ 7620 h 2514600"/>
              <a:gd name="connsiteX71" fmla="*/ 518160 w 1737360"/>
              <a:gd name="connsiteY71" fmla="*/ 15240 h 2514600"/>
              <a:gd name="connsiteX72" fmla="*/ 441960 w 1737360"/>
              <a:gd name="connsiteY72" fmla="*/ 38100 h 2514600"/>
              <a:gd name="connsiteX73" fmla="*/ 373380 w 1737360"/>
              <a:gd name="connsiteY73" fmla="*/ 60960 h 2514600"/>
              <a:gd name="connsiteX74" fmla="*/ 350520 w 1737360"/>
              <a:gd name="connsiteY74" fmla="*/ 68580 h 2514600"/>
              <a:gd name="connsiteX75" fmla="*/ 327660 w 1737360"/>
              <a:gd name="connsiteY75" fmla="*/ 76200 h 2514600"/>
              <a:gd name="connsiteX76" fmla="*/ 266700 w 1737360"/>
              <a:gd name="connsiteY76" fmla="*/ 99060 h 2514600"/>
              <a:gd name="connsiteX77" fmla="*/ 220980 w 1737360"/>
              <a:gd name="connsiteY77" fmla="*/ 129540 h 2514600"/>
              <a:gd name="connsiteX78" fmla="*/ 152400 w 1737360"/>
              <a:gd name="connsiteY78" fmla="*/ 167640 h 2514600"/>
              <a:gd name="connsiteX79" fmla="*/ 106680 w 1737360"/>
              <a:gd name="connsiteY79" fmla="*/ 236220 h 2514600"/>
              <a:gd name="connsiteX80" fmla="*/ 91440 w 1737360"/>
              <a:gd name="connsiteY80" fmla="*/ 259080 h 2514600"/>
              <a:gd name="connsiteX81" fmla="*/ 45720 w 1737360"/>
              <a:gd name="connsiteY81" fmla="*/ 281940 h 2514600"/>
              <a:gd name="connsiteX82" fmla="*/ 22860 w 1737360"/>
              <a:gd name="connsiteY82" fmla="*/ 327660 h 2514600"/>
              <a:gd name="connsiteX83" fmla="*/ 7620 w 1737360"/>
              <a:gd name="connsiteY83" fmla="*/ 373380 h 2514600"/>
              <a:gd name="connsiteX84" fmla="*/ 0 w 1737360"/>
              <a:gd name="connsiteY84" fmla="*/ 396240 h 2514600"/>
              <a:gd name="connsiteX85" fmla="*/ 0 w 1737360"/>
              <a:gd name="connsiteY85" fmla="*/ 434340 h 2514600"/>
              <a:gd name="connsiteX86" fmla="*/ 0 w 1737360"/>
              <a:gd name="connsiteY86" fmla="*/ 449580 h 2514600"/>
              <a:gd name="connsiteX0" fmla="*/ 487680 w 1760280"/>
              <a:gd name="connsiteY0" fmla="*/ 2514600 h 2514600"/>
              <a:gd name="connsiteX1" fmla="*/ 487680 w 1760280"/>
              <a:gd name="connsiteY1" fmla="*/ 2514600 h 2514600"/>
              <a:gd name="connsiteX2" fmla="*/ 510540 w 1760280"/>
              <a:gd name="connsiteY2" fmla="*/ 2438400 h 2514600"/>
              <a:gd name="connsiteX3" fmla="*/ 525780 w 1760280"/>
              <a:gd name="connsiteY3" fmla="*/ 2407920 h 2514600"/>
              <a:gd name="connsiteX4" fmla="*/ 533400 w 1760280"/>
              <a:gd name="connsiteY4" fmla="*/ 2377440 h 2514600"/>
              <a:gd name="connsiteX5" fmla="*/ 556260 w 1760280"/>
              <a:gd name="connsiteY5" fmla="*/ 2324100 h 2514600"/>
              <a:gd name="connsiteX6" fmla="*/ 563880 w 1760280"/>
              <a:gd name="connsiteY6" fmla="*/ 2278380 h 2514600"/>
              <a:gd name="connsiteX7" fmla="*/ 579120 w 1760280"/>
              <a:gd name="connsiteY7" fmla="*/ 2255520 h 2514600"/>
              <a:gd name="connsiteX8" fmla="*/ 586740 w 1760280"/>
              <a:gd name="connsiteY8" fmla="*/ 2232660 h 2514600"/>
              <a:gd name="connsiteX9" fmla="*/ 594360 w 1760280"/>
              <a:gd name="connsiteY9" fmla="*/ 2171700 h 2514600"/>
              <a:gd name="connsiteX10" fmla="*/ 609600 w 1760280"/>
              <a:gd name="connsiteY10" fmla="*/ 2148840 h 2514600"/>
              <a:gd name="connsiteX11" fmla="*/ 647700 w 1760280"/>
              <a:gd name="connsiteY11" fmla="*/ 2087880 h 2514600"/>
              <a:gd name="connsiteX12" fmla="*/ 678180 w 1760280"/>
              <a:gd name="connsiteY12" fmla="*/ 2034540 h 2514600"/>
              <a:gd name="connsiteX13" fmla="*/ 693420 w 1760280"/>
              <a:gd name="connsiteY13" fmla="*/ 1996440 h 2514600"/>
              <a:gd name="connsiteX14" fmla="*/ 701040 w 1760280"/>
              <a:gd name="connsiteY14" fmla="*/ 1965960 h 2514600"/>
              <a:gd name="connsiteX15" fmla="*/ 693420 w 1760280"/>
              <a:gd name="connsiteY15" fmla="*/ 1889760 h 2514600"/>
              <a:gd name="connsiteX16" fmla="*/ 716280 w 1760280"/>
              <a:gd name="connsiteY16" fmla="*/ 1836420 h 2514600"/>
              <a:gd name="connsiteX17" fmla="*/ 739140 w 1760280"/>
              <a:gd name="connsiteY17" fmla="*/ 1821180 h 2514600"/>
              <a:gd name="connsiteX18" fmla="*/ 754380 w 1760280"/>
              <a:gd name="connsiteY18" fmla="*/ 1798320 h 2514600"/>
              <a:gd name="connsiteX19" fmla="*/ 800100 w 1760280"/>
              <a:gd name="connsiteY19" fmla="*/ 1783080 h 2514600"/>
              <a:gd name="connsiteX20" fmla="*/ 845820 w 1760280"/>
              <a:gd name="connsiteY20" fmla="*/ 1767840 h 2514600"/>
              <a:gd name="connsiteX21" fmla="*/ 868680 w 1760280"/>
              <a:gd name="connsiteY21" fmla="*/ 1760220 h 2514600"/>
              <a:gd name="connsiteX22" fmla="*/ 899160 w 1760280"/>
              <a:gd name="connsiteY22" fmla="*/ 1752600 h 2514600"/>
              <a:gd name="connsiteX23" fmla="*/ 982980 w 1760280"/>
              <a:gd name="connsiteY23" fmla="*/ 1722120 h 2514600"/>
              <a:gd name="connsiteX24" fmla="*/ 1013460 w 1760280"/>
              <a:gd name="connsiteY24" fmla="*/ 1714500 h 2514600"/>
              <a:gd name="connsiteX25" fmla="*/ 1112520 w 1760280"/>
              <a:gd name="connsiteY25" fmla="*/ 1691640 h 2514600"/>
              <a:gd name="connsiteX26" fmla="*/ 1158240 w 1760280"/>
              <a:gd name="connsiteY26" fmla="*/ 1676400 h 2514600"/>
              <a:gd name="connsiteX27" fmla="*/ 1181100 w 1760280"/>
              <a:gd name="connsiteY27" fmla="*/ 1668780 h 2514600"/>
              <a:gd name="connsiteX28" fmla="*/ 1242060 w 1760280"/>
              <a:gd name="connsiteY28" fmla="*/ 1661160 h 2514600"/>
              <a:gd name="connsiteX29" fmla="*/ 1272540 w 1760280"/>
              <a:gd name="connsiteY29" fmla="*/ 1645920 h 2514600"/>
              <a:gd name="connsiteX30" fmla="*/ 1310640 w 1760280"/>
              <a:gd name="connsiteY30" fmla="*/ 1638300 h 2514600"/>
              <a:gd name="connsiteX31" fmla="*/ 1333500 w 1760280"/>
              <a:gd name="connsiteY31" fmla="*/ 1630680 h 2514600"/>
              <a:gd name="connsiteX32" fmla="*/ 1348740 w 1760280"/>
              <a:gd name="connsiteY32" fmla="*/ 1607820 h 2514600"/>
              <a:gd name="connsiteX33" fmla="*/ 1356360 w 1760280"/>
              <a:gd name="connsiteY33" fmla="*/ 1584960 h 2514600"/>
              <a:gd name="connsiteX34" fmla="*/ 1379220 w 1760280"/>
              <a:gd name="connsiteY34" fmla="*/ 1577340 h 2514600"/>
              <a:gd name="connsiteX35" fmla="*/ 1432560 w 1760280"/>
              <a:gd name="connsiteY35" fmla="*/ 1531620 h 2514600"/>
              <a:gd name="connsiteX36" fmla="*/ 1463040 w 1760280"/>
              <a:gd name="connsiteY36" fmla="*/ 1524000 h 2514600"/>
              <a:gd name="connsiteX37" fmla="*/ 1485900 w 1760280"/>
              <a:gd name="connsiteY37" fmla="*/ 1508760 h 2514600"/>
              <a:gd name="connsiteX38" fmla="*/ 1508760 w 1760280"/>
              <a:gd name="connsiteY38" fmla="*/ 1501140 h 2514600"/>
              <a:gd name="connsiteX39" fmla="*/ 1524000 w 1760280"/>
              <a:gd name="connsiteY39" fmla="*/ 1478280 h 2514600"/>
              <a:gd name="connsiteX40" fmla="*/ 1569720 w 1760280"/>
              <a:gd name="connsiteY40" fmla="*/ 1440180 h 2514600"/>
              <a:gd name="connsiteX41" fmla="*/ 1607820 w 1760280"/>
              <a:gd name="connsiteY41" fmla="*/ 1394460 h 2514600"/>
              <a:gd name="connsiteX42" fmla="*/ 1638300 w 1760280"/>
              <a:gd name="connsiteY42" fmla="*/ 1386840 h 2514600"/>
              <a:gd name="connsiteX43" fmla="*/ 1691640 w 1760280"/>
              <a:gd name="connsiteY43" fmla="*/ 1318260 h 2514600"/>
              <a:gd name="connsiteX44" fmla="*/ 1722120 w 1760280"/>
              <a:gd name="connsiteY44" fmla="*/ 1242060 h 2514600"/>
              <a:gd name="connsiteX45" fmla="*/ 1729740 w 1760280"/>
              <a:gd name="connsiteY45" fmla="*/ 784860 h 2514600"/>
              <a:gd name="connsiteX46" fmla="*/ 1737360 w 1760280"/>
              <a:gd name="connsiteY46" fmla="*/ 762000 h 2514600"/>
              <a:gd name="connsiteX47" fmla="*/ 1760220 w 1760280"/>
              <a:gd name="connsiteY47" fmla="*/ 594360 h 2514600"/>
              <a:gd name="connsiteX48" fmla="*/ 1729740 w 1760280"/>
              <a:gd name="connsiteY48" fmla="*/ 525780 h 2514600"/>
              <a:gd name="connsiteX49" fmla="*/ 1722120 w 1760280"/>
              <a:gd name="connsiteY49" fmla="*/ 441960 h 2514600"/>
              <a:gd name="connsiteX50" fmla="*/ 1706880 w 1760280"/>
              <a:gd name="connsiteY50" fmla="*/ 396240 h 2514600"/>
              <a:gd name="connsiteX51" fmla="*/ 1684020 w 1760280"/>
              <a:gd name="connsiteY51" fmla="*/ 381000 h 2514600"/>
              <a:gd name="connsiteX52" fmla="*/ 1668780 w 1760280"/>
              <a:gd name="connsiteY52" fmla="*/ 358140 h 2514600"/>
              <a:gd name="connsiteX53" fmla="*/ 1630680 w 1760280"/>
              <a:gd name="connsiteY53" fmla="*/ 342900 h 2514600"/>
              <a:gd name="connsiteX54" fmla="*/ 1607820 w 1760280"/>
              <a:gd name="connsiteY54" fmla="*/ 327660 h 2514600"/>
              <a:gd name="connsiteX55" fmla="*/ 1592580 w 1760280"/>
              <a:gd name="connsiteY55" fmla="*/ 304800 h 2514600"/>
              <a:gd name="connsiteX56" fmla="*/ 1562100 w 1760280"/>
              <a:gd name="connsiteY56" fmla="*/ 297180 h 2514600"/>
              <a:gd name="connsiteX57" fmla="*/ 1546860 w 1760280"/>
              <a:gd name="connsiteY57" fmla="*/ 251460 h 2514600"/>
              <a:gd name="connsiteX58" fmla="*/ 1508760 w 1760280"/>
              <a:gd name="connsiteY58" fmla="*/ 228600 h 2514600"/>
              <a:gd name="connsiteX59" fmla="*/ 1447800 w 1760280"/>
              <a:gd name="connsiteY59" fmla="*/ 167640 h 2514600"/>
              <a:gd name="connsiteX60" fmla="*/ 1379220 w 1760280"/>
              <a:gd name="connsiteY60" fmla="*/ 129540 h 2514600"/>
              <a:gd name="connsiteX61" fmla="*/ 1356360 w 1760280"/>
              <a:gd name="connsiteY61" fmla="*/ 114300 h 2514600"/>
              <a:gd name="connsiteX62" fmla="*/ 1333500 w 1760280"/>
              <a:gd name="connsiteY62" fmla="*/ 99060 h 2514600"/>
              <a:gd name="connsiteX63" fmla="*/ 1287780 w 1760280"/>
              <a:gd name="connsiteY63" fmla="*/ 83820 h 2514600"/>
              <a:gd name="connsiteX64" fmla="*/ 1226820 w 1760280"/>
              <a:gd name="connsiteY64" fmla="*/ 68580 h 2514600"/>
              <a:gd name="connsiteX65" fmla="*/ 1158240 w 1760280"/>
              <a:gd name="connsiteY65" fmla="*/ 45720 h 2514600"/>
              <a:gd name="connsiteX66" fmla="*/ 1135380 w 1760280"/>
              <a:gd name="connsiteY66" fmla="*/ 38100 h 2514600"/>
              <a:gd name="connsiteX67" fmla="*/ 1112520 w 1760280"/>
              <a:gd name="connsiteY67" fmla="*/ 30480 h 2514600"/>
              <a:gd name="connsiteX68" fmla="*/ 937260 w 1760280"/>
              <a:gd name="connsiteY68" fmla="*/ 15240 h 2514600"/>
              <a:gd name="connsiteX69" fmla="*/ 868680 w 1760280"/>
              <a:gd name="connsiteY69" fmla="*/ 7620 h 2514600"/>
              <a:gd name="connsiteX70" fmla="*/ 845820 w 1760280"/>
              <a:gd name="connsiteY70" fmla="*/ 0 h 2514600"/>
              <a:gd name="connsiteX71" fmla="*/ 541020 w 1760280"/>
              <a:gd name="connsiteY71" fmla="*/ 7620 h 2514600"/>
              <a:gd name="connsiteX72" fmla="*/ 518160 w 1760280"/>
              <a:gd name="connsiteY72" fmla="*/ 15240 h 2514600"/>
              <a:gd name="connsiteX73" fmla="*/ 441960 w 1760280"/>
              <a:gd name="connsiteY73" fmla="*/ 38100 h 2514600"/>
              <a:gd name="connsiteX74" fmla="*/ 373380 w 1760280"/>
              <a:gd name="connsiteY74" fmla="*/ 60960 h 2514600"/>
              <a:gd name="connsiteX75" fmla="*/ 350520 w 1760280"/>
              <a:gd name="connsiteY75" fmla="*/ 68580 h 2514600"/>
              <a:gd name="connsiteX76" fmla="*/ 327660 w 1760280"/>
              <a:gd name="connsiteY76" fmla="*/ 76200 h 2514600"/>
              <a:gd name="connsiteX77" fmla="*/ 266700 w 1760280"/>
              <a:gd name="connsiteY77" fmla="*/ 99060 h 2514600"/>
              <a:gd name="connsiteX78" fmla="*/ 220980 w 1760280"/>
              <a:gd name="connsiteY78" fmla="*/ 129540 h 2514600"/>
              <a:gd name="connsiteX79" fmla="*/ 152400 w 1760280"/>
              <a:gd name="connsiteY79" fmla="*/ 167640 h 2514600"/>
              <a:gd name="connsiteX80" fmla="*/ 106680 w 1760280"/>
              <a:gd name="connsiteY80" fmla="*/ 236220 h 2514600"/>
              <a:gd name="connsiteX81" fmla="*/ 91440 w 1760280"/>
              <a:gd name="connsiteY81" fmla="*/ 259080 h 2514600"/>
              <a:gd name="connsiteX82" fmla="*/ 45720 w 1760280"/>
              <a:gd name="connsiteY82" fmla="*/ 281940 h 2514600"/>
              <a:gd name="connsiteX83" fmla="*/ 22860 w 1760280"/>
              <a:gd name="connsiteY83" fmla="*/ 327660 h 2514600"/>
              <a:gd name="connsiteX84" fmla="*/ 7620 w 1760280"/>
              <a:gd name="connsiteY84" fmla="*/ 373380 h 2514600"/>
              <a:gd name="connsiteX85" fmla="*/ 0 w 1760280"/>
              <a:gd name="connsiteY85" fmla="*/ 396240 h 2514600"/>
              <a:gd name="connsiteX86" fmla="*/ 0 w 1760280"/>
              <a:gd name="connsiteY86" fmla="*/ 434340 h 2514600"/>
              <a:gd name="connsiteX87" fmla="*/ 0 w 1760280"/>
              <a:gd name="connsiteY87" fmla="*/ 449580 h 2514600"/>
              <a:gd name="connsiteX0" fmla="*/ 487680 w 1776319"/>
              <a:gd name="connsiteY0" fmla="*/ 2514600 h 2514600"/>
              <a:gd name="connsiteX1" fmla="*/ 487680 w 1776319"/>
              <a:gd name="connsiteY1" fmla="*/ 2514600 h 2514600"/>
              <a:gd name="connsiteX2" fmla="*/ 510540 w 1776319"/>
              <a:gd name="connsiteY2" fmla="*/ 2438400 h 2514600"/>
              <a:gd name="connsiteX3" fmla="*/ 525780 w 1776319"/>
              <a:gd name="connsiteY3" fmla="*/ 2407920 h 2514600"/>
              <a:gd name="connsiteX4" fmla="*/ 533400 w 1776319"/>
              <a:gd name="connsiteY4" fmla="*/ 2377440 h 2514600"/>
              <a:gd name="connsiteX5" fmla="*/ 556260 w 1776319"/>
              <a:gd name="connsiteY5" fmla="*/ 2324100 h 2514600"/>
              <a:gd name="connsiteX6" fmla="*/ 563880 w 1776319"/>
              <a:gd name="connsiteY6" fmla="*/ 2278380 h 2514600"/>
              <a:gd name="connsiteX7" fmla="*/ 579120 w 1776319"/>
              <a:gd name="connsiteY7" fmla="*/ 2255520 h 2514600"/>
              <a:gd name="connsiteX8" fmla="*/ 586740 w 1776319"/>
              <a:gd name="connsiteY8" fmla="*/ 2232660 h 2514600"/>
              <a:gd name="connsiteX9" fmla="*/ 594360 w 1776319"/>
              <a:gd name="connsiteY9" fmla="*/ 2171700 h 2514600"/>
              <a:gd name="connsiteX10" fmla="*/ 609600 w 1776319"/>
              <a:gd name="connsiteY10" fmla="*/ 2148840 h 2514600"/>
              <a:gd name="connsiteX11" fmla="*/ 647700 w 1776319"/>
              <a:gd name="connsiteY11" fmla="*/ 2087880 h 2514600"/>
              <a:gd name="connsiteX12" fmla="*/ 678180 w 1776319"/>
              <a:gd name="connsiteY12" fmla="*/ 2034540 h 2514600"/>
              <a:gd name="connsiteX13" fmla="*/ 693420 w 1776319"/>
              <a:gd name="connsiteY13" fmla="*/ 1996440 h 2514600"/>
              <a:gd name="connsiteX14" fmla="*/ 701040 w 1776319"/>
              <a:gd name="connsiteY14" fmla="*/ 1965960 h 2514600"/>
              <a:gd name="connsiteX15" fmla="*/ 693420 w 1776319"/>
              <a:gd name="connsiteY15" fmla="*/ 1889760 h 2514600"/>
              <a:gd name="connsiteX16" fmla="*/ 716280 w 1776319"/>
              <a:gd name="connsiteY16" fmla="*/ 1836420 h 2514600"/>
              <a:gd name="connsiteX17" fmla="*/ 739140 w 1776319"/>
              <a:gd name="connsiteY17" fmla="*/ 1821180 h 2514600"/>
              <a:gd name="connsiteX18" fmla="*/ 754380 w 1776319"/>
              <a:gd name="connsiteY18" fmla="*/ 1798320 h 2514600"/>
              <a:gd name="connsiteX19" fmla="*/ 800100 w 1776319"/>
              <a:gd name="connsiteY19" fmla="*/ 1783080 h 2514600"/>
              <a:gd name="connsiteX20" fmla="*/ 845820 w 1776319"/>
              <a:gd name="connsiteY20" fmla="*/ 1767840 h 2514600"/>
              <a:gd name="connsiteX21" fmla="*/ 868680 w 1776319"/>
              <a:gd name="connsiteY21" fmla="*/ 1760220 h 2514600"/>
              <a:gd name="connsiteX22" fmla="*/ 899160 w 1776319"/>
              <a:gd name="connsiteY22" fmla="*/ 1752600 h 2514600"/>
              <a:gd name="connsiteX23" fmla="*/ 982980 w 1776319"/>
              <a:gd name="connsiteY23" fmla="*/ 1722120 h 2514600"/>
              <a:gd name="connsiteX24" fmla="*/ 1013460 w 1776319"/>
              <a:gd name="connsiteY24" fmla="*/ 1714500 h 2514600"/>
              <a:gd name="connsiteX25" fmla="*/ 1112520 w 1776319"/>
              <a:gd name="connsiteY25" fmla="*/ 1691640 h 2514600"/>
              <a:gd name="connsiteX26" fmla="*/ 1158240 w 1776319"/>
              <a:gd name="connsiteY26" fmla="*/ 1676400 h 2514600"/>
              <a:gd name="connsiteX27" fmla="*/ 1181100 w 1776319"/>
              <a:gd name="connsiteY27" fmla="*/ 1668780 h 2514600"/>
              <a:gd name="connsiteX28" fmla="*/ 1242060 w 1776319"/>
              <a:gd name="connsiteY28" fmla="*/ 1661160 h 2514600"/>
              <a:gd name="connsiteX29" fmla="*/ 1272540 w 1776319"/>
              <a:gd name="connsiteY29" fmla="*/ 1645920 h 2514600"/>
              <a:gd name="connsiteX30" fmla="*/ 1310640 w 1776319"/>
              <a:gd name="connsiteY30" fmla="*/ 1638300 h 2514600"/>
              <a:gd name="connsiteX31" fmla="*/ 1333500 w 1776319"/>
              <a:gd name="connsiteY31" fmla="*/ 1630680 h 2514600"/>
              <a:gd name="connsiteX32" fmla="*/ 1348740 w 1776319"/>
              <a:gd name="connsiteY32" fmla="*/ 1607820 h 2514600"/>
              <a:gd name="connsiteX33" fmla="*/ 1356360 w 1776319"/>
              <a:gd name="connsiteY33" fmla="*/ 1584960 h 2514600"/>
              <a:gd name="connsiteX34" fmla="*/ 1379220 w 1776319"/>
              <a:gd name="connsiteY34" fmla="*/ 1577340 h 2514600"/>
              <a:gd name="connsiteX35" fmla="*/ 1432560 w 1776319"/>
              <a:gd name="connsiteY35" fmla="*/ 1531620 h 2514600"/>
              <a:gd name="connsiteX36" fmla="*/ 1463040 w 1776319"/>
              <a:gd name="connsiteY36" fmla="*/ 1524000 h 2514600"/>
              <a:gd name="connsiteX37" fmla="*/ 1485900 w 1776319"/>
              <a:gd name="connsiteY37" fmla="*/ 1508760 h 2514600"/>
              <a:gd name="connsiteX38" fmla="*/ 1508760 w 1776319"/>
              <a:gd name="connsiteY38" fmla="*/ 1501140 h 2514600"/>
              <a:gd name="connsiteX39" fmla="*/ 1524000 w 1776319"/>
              <a:gd name="connsiteY39" fmla="*/ 1478280 h 2514600"/>
              <a:gd name="connsiteX40" fmla="*/ 1569720 w 1776319"/>
              <a:gd name="connsiteY40" fmla="*/ 1440180 h 2514600"/>
              <a:gd name="connsiteX41" fmla="*/ 1607820 w 1776319"/>
              <a:gd name="connsiteY41" fmla="*/ 1394460 h 2514600"/>
              <a:gd name="connsiteX42" fmla="*/ 1638300 w 1776319"/>
              <a:gd name="connsiteY42" fmla="*/ 1386840 h 2514600"/>
              <a:gd name="connsiteX43" fmla="*/ 1691640 w 1776319"/>
              <a:gd name="connsiteY43" fmla="*/ 1318260 h 2514600"/>
              <a:gd name="connsiteX44" fmla="*/ 1722120 w 1776319"/>
              <a:gd name="connsiteY44" fmla="*/ 1242060 h 2514600"/>
              <a:gd name="connsiteX45" fmla="*/ 1729740 w 1776319"/>
              <a:gd name="connsiteY45" fmla="*/ 784860 h 2514600"/>
              <a:gd name="connsiteX46" fmla="*/ 1775460 w 1776319"/>
              <a:gd name="connsiteY46" fmla="*/ 762000 h 2514600"/>
              <a:gd name="connsiteX47" fmla="*/ 1760220 w 1776319"/>
              <a:gd name="connsiteY47" fmla="*/ 594360 h 2514600"/>
              <a:gd name="connsiteX48" fmla="*/ 1729740 w 1776319"/>
              <a:gd name="connsiteY48" fmla="*/ 525780 h 2514600"/>
              <a:gd name="connsiteX49" fmla="*/ 1722120 w 1776319"/>
              <a:gd name="connsiteY49" fmla="*/ 441960 h 2514600"/>
              <a:gd name="connsiteX50" fmla="*/ 1706880 w 1776319"/>
              <a:gd name="connsiteY50" fmla="*/ 396240 h 2514600"/>
              <a:gd name="connsiteX51" fmla="*/ 1684020 w 1776319"/>
              <a:gd name="connsiteY51" fmla="*/ 381000 h 2514600"/>
              <a:gd name="connsiteX52" fmla="*/ 1668780 w 1776319"/>
              <a:gd name="connsiteY52" fmla="*/ 358140 h 2514600"/>
              <a:gd name="connsiteX53" fmla="*/ 1630680 w 1776319"/>
              <a:gd name="connsiteY53" fmla="*/ 342900 h 2514600"/>
              <a:gd name="connsiteX54" fmla="*/ 1607820 w 1776319"/>
              <a:gd name="connsiteY54" fmla="*/ 327660 h 2514600"/>
              <a:gd name="connsiteX55" fmla="*/ 1592580 w 1776319"/>
              <a:gd name="connsiteY55" fmla="*/ 304800 h 2514600"/>
              <a:gd name="connsiteX56" fmla="*/ 1562100 w 1776319"/>
              <a:gd name="connsiteY56" fmla="*/ 297180 h 2514600"/>
              <a:gd name="connsiteX57" fmla="*/ 1546860 w 1776319"/>
              <a:gd name="connsiteY57" fmla="*/ 251460 h 2514600"/>
              <a:gd name="connsiteX58" fmla="*/ 1508760 w 1776319"/>
              <a:gd name="connsiteY58" fmla="*/ 228600 h 2514600"/>
              <a:gd name="connsiteX59" fmla="*/ 1447800 w 1776319"/>
              <a:gd name="connsiteY59" fmla="*/ 167640 h 2514600"/>
              <a:gd name="connsiteX60" fmla="*/ 1379220 w 1776319"/>
              <a:gd name="connsiteY60" fmla="*/ 129540 h 2514600"/>
              <a:gd name="connsiteX61" fmla="*/ 1356360 w 1776319"/>
              <a:gd name="connsiteY61" fmla="*/ 114300 h 2514600"/>
              <a:gd name="connsiteX62" fmla="*/ 1333500 w 1776319"/>
              <a:gd name="connsiteY62" fmla="*/ 99060 h 2514600"/>
              <a:gd name="connsiteX63" fmla="*/ 1287780 w 1776319"/>
              <a:gd name="connsiteY63" fmla="*/ 83820 h 2514600"/>
              <a:gd name="connsiteX64" fmla="*/ 1226820 w 1776319"/>
              <a:gd name="connsiteY64" fmla="*/ 68580 h 2514600"/>
              <a:gd name="connsiteX65" fmla="*/ 1158240 w 1776319"/>
              <a:gd name="connsiteY65" fmla="*/ 45720 h 2514600"/>
              <a:gd name="connsiteX66" fmla="*/ 1135380 w 1776319"/>
              <a:gd name="connsiteY66" fmla="*/ 38100 h 2514600"/>
              <a:gd name="connsiteX67" fmla="*/ 1112520 w 1776319"/>
              <a:gd name="connsiteY67" fmla="*/ 30480 h 2514600"/>
              <a:gd name="connsiteX68" fmla="*/ 937260 w 1776319"/>
              <a:gd name="connsiteY68" fmla="*/ 15240 h 2514600"/>
              <a:gd name="connsiteX69" fmla="*/ 868680 w 1776319"/>
              <a:gd name="connsiteY69" fmla="*/ 7620 h 2514600"/>
              <a:gd name="connsiteX70" fmla="*/ 845820 w 1776319"/>
              <a:gd name="connsiteY70" fmla="*/ 0 h 2514600"/>
              <a:gd name="connsiteX71" fmla="*/ 541020 w 1776319"/>
              <a:gd name="connsiteY71" fmla="*/ 7620 h 2514600"/>
              <a:gd name="connsiteX72" fmla="*/ 518160 w 1776319"/>
              <a:gd name="connsiteY72" fmla="*/ 15240 h 2514600"/>
              <a:gd name="connsiteX73" fmla="*/ 441960 w 1776319"/>
              <a:gd name="connsiteY73" fmla="*/ 38100 h 2514600"/>
              <a:gd name="connsiteX74" fmla="*/ 373380 w 1776319"/>
              <a:gd name="connsiteY74" fmla="*/ 60960 h 2514600"/>
              <a:gd name="connsiteX75" fmla="*/ 350520 w 1776319"/>
              <a:gd name="connsiteY75" fmla="*/ 68580 h 2514600"/>
              <a:gd name="connsiteX76" fmla="*/ 327660 w 1776319"/>
              <a:gd name="connsiteY76" fmla="*/ 76200 h 2514600"/>
              <a:gd name="connsiteX77" fmla="*/ 266700 w 1776319"/>
              <a:gd name="connsiteY77" fmla="*/ 99060 h 2514600"/>
              <a:gd name="connsiteX78" fmla="*/ 220980 w 1776319"/>
              <a:gd name="connsiteY78" fmla="*/ 129540 h 2514600"/>
              <a:gd name="connsiteX79" fmla="*/ 152400 w 1776319"/>
              <a:gd name="connsiteY79" fmla="*/ 167640 h 2514600"/>
              <a:gd name="connsiteX80" fmla="*/ 106680 w 1776319"/>
              <a:gd name="connsiteY80" fmla="*/ 236220 h 2514600"/>
              <a:gd name="connsiteX81" fmla="*/ 91440 w 1776319"/>
              <a:gd name="connsiteY81" fmla="*/ 259080 h 2514600"/>
              <a:gd name="connsiteX82" fmla="*/ 45720 w 1776319"/>
              <a:gd name="connsiteY82" fmla="*/ 281940 h 2514600"/>
              <a:gd name="connsiteX83" fmla="*/ 22860 w 1776319"/>
              <a:gd name="connsiteY83" fmla="*/ 327660 h 2514600"/>
              <a:gd name="connsiteX84" fmla="*/ 7620 w 1776319"/>
              <a:gd name="connsiteY84" fmla="*/ 373380 h 2514600"/>
              <a:gd name="connsiteX85" fmla="*/ 0 w 1776319"/>
              <a:gd name="connsiteY85" fmla="*/ 396240 h 2514600"/>
              <a:gd name="connsiteX86" fmla="*/ 0 w 1776319"/>
              <a:gd name="connsiteY86" fmla="*/ 434340 h 2514600"/>
              <a:gd name="connsiteX87" fmla="*/ 0 w 1776319"/>
              <a:gd name="connsiteY87" fmla="*/ 449580 h 2514600"/>
              <a:gd name="connsiteX0" fmla="*/ 487680 w 1762787"/>
              <a:gd name="connsiteY0" fmla="*/ 2514600 h 2514600"/>
              <a:gd name="connsiteX1" fmla="*/ 487680 w 1762787"/>
              <a:gd name="connsiteY1" fmla="*/ 2514600 h 2514600"/>
              <a:gd name="connsiteX2" fmla="*/ 510540 w 1762787"/>
              <a:gd name="connsiteY2" fmla="*/ 2438400 h 2514600"/>
              <a:gd name="connsiteX3" fmla="*/ 525780 w 1762787"/>
              <a:gd name="connsiteY3" fmla="*/ 2407920 h 2514600"/>
              <a:gd name="connsiteX4" fmla="*/ 533400 w 1762787"/>
              <a:gd name="connsiteY4" fmla="*/ 2377440 h 2514600"/>
              <a:gd name="connsiteX5" fmla="*/ 556260 w 1762787"/>
              <a:gd name="connsiteY5" fmla="*/ 2324100 h 2514600"/>
              <a:gd name="connsiteX6" fmla="*/ 563880 w 1762787"/>
              <a:gd name="connsiteY6" fmla="*/ 2278380 h 2514600"/>
              <a:gd name="connsiteX7" fmla="*/ 579120 w 1762787"/>
              <a:gd name="connsiteY7" fmla="*/ 2255520 h 2514600"/>
              <a:gd name="connsiteX8" fmla="*/ 586740 w 1762787"/>
              <a:gd name="connsiteY8" fmla="*/ 2232660 h 2514600"/>
              <a:gd name="connsiteX9" fmla="*/ 594360 w 1762787"/>
              <a:gd name="connsiteY9" fmla="*/ 2171700 h 2514600"/>
              <a:gd name="connsiteX10" fmla="*/ 609600 w 1762787"/>
              <a:gd name="connsiteY10" fmla="*/ 2148840 h 2514600"/>
              <a:gd name="connsiteX11" fmla="*/ 647700 w 1762787"/>
              <a:gd name="connsiteY11" fmla="*/ 2087880 h 2514600"/>
              <a:gd name="connsiteX12" fmla="*/ 678180 w 1762787"/>
              <a:gd name="connsiteY12" fmla="*/ 2034540 h 2514600"/>
              <a:gd name="connsiteX13" fmla="*/ 693420 w 1762787"/>
              <a:gd name="connsiteY13" fmla="*/ 1996440 h 2514600"/>
              <a:gd name="connsiteX14" fmla="*/ 701040 w 1762787"/>
              <a:gd name="connsiteY14" fmla="*/ 1965960 h 2514600"/>
              <a:gd name="connsiteX15" fmla="*/ 693420 w 1762787"/>
              <a:gd name="connsiteY15" fmla="*/ 1889760 h 2514600"/>
              <a:gd name="connsiteX16" fmla="*/ 716280 w 1762787"/>
              <a:gd name="connsiteY16" fmla="*/ 1836420 h 2514600"/>
              <a:gd name="connsiteX17" fmla="*/ 739140 w 1762787"/>
              <a:gd name="connsiteY17" fmla="*/ 1821180 h 2514600"/>
              <a:gd name="connsiteX18" fmla="*/ 754380 w 1762787"/>
              <a:gd name="connsiteY18" fmla="*/ 1798320 h 2514600"/>
              <a:gd name="connsiteX19" fmla="*/ 800100 w 1762787"/>
              <a:gd name="connsiteY19" fmla="*/ 1783080 h 2514600"/>
              <a:gd name="connsiteX20" fmla="*/ 845820 w 1762787"/>
              <a:gd name="connsiteY20" fmla="*/ 1767840 h 2514600"/>
              <a:gd name="connsiteX21" fmla="*/ 868680 w 1762787"/>
              <a:gd name="connsiteY21" fmla="*/ 1760220 h 2514600"/>
              <a:gd name="connsiteX22" fmla="*/ 899160 w 1762787"/>
              <a:gd name="connsiteY22" fmla="*/ 1752600 h 2514600"/>
              <a:gd name="connsiteX23" fmla="*/ 982980 w 1762787"/>
              <a:gd name="connsiteY23" fmla="*/ 1722120 h 2514600"/>
              <a:gd name="connsiteX24" fmla="*/ 1013460 w 1762787"/>
              <a:gd name="connsiteY24" fmla="*/ 1714500 h 2514600"/>
              <a:gd name="connsiteX25" fmla="*/ 1112520 w 1762787"/>
              <a:gd name="connsiteY25" fmla="*/ 1691640 h 2514600"/>
              <a:gd name="connsiteX26" fmla="*/ 1158240 w 1762787"/>
              <a:gd name="connsiteY26" fmla="*/ 1676400 h 2514600"/>
              <a:gd name="connsiteX27" fmla="*/ 1181100 w 1762787"/>
              <a:gd name="connsiteY27" fmla="*/ 1668780 h 2514600"/>
              <a:gd name="connsiteX28" fmla="*/ 1242060 w 1762787"/>
              <a:gd name="connsiteY28" fmla="*/ 1661160 h 2514600"/>
              <a:gd name="connsiteX29" fmla="*/ 1272540 w 1762787"/>
              <a:gd name="connsiteY29" fmla="*/ 1645920 h 2514600"/>
              <a:gd name="connsiteX30" fmla="*/ 1310640 w 1762787"/>
              <a:gd name="connsiteY30" fmla="*/ 1638300 h 2514600"/>
              <a:gd name="connsiteX31" fmla="*/ 1333500 w 1762787"/>
              <a:gd name="connsiteY31" fmla="*/ 1630680 h 2514600"/>
              <a:gd name="connsiteX32" fmla="*/ 1348740 w 1762787"/>
              <a:gd name="connsiteY32" fmla="*/ 1607820 h 2514600"/>
              <a:gd name="connsiteX33" fmla="*/ 1356360 w 1762787"/>
              <a:gd name="connsiteY33" fmla="*/ 1584960 h 2514600"/>
              <a:gd name="connsiteX34" fmla="*/ 1379220 w 1762787"/>
              <a:gd name="connsiteY34" fmla="*/ 1577340 h 2514600"/>
              <a:gd name="connsiteX35" fmla="*/ 1432560 w 1762787"/>
              <a:gd name="connsiteY35" fmla="*/ 1531620 h 2514600"/>
              <a:gd name="connsiteX36" fmla="*/ 1463040 w 1762787"/>
              <a:gd name="connsiteY36" fmla="*/ 1524000 h 2514600"/>
              <a:gd name="connsiteX37" fmla="*/ 1485900 w 1762787"/>
              <a:gd name="connsiteY37" fmla="*/ 1508760 h 2514600"/>
              <a:gd name="connsiteX38" fmla="*/ 1508760 w 1762787"/>
              <a:gd name="connsiteY38" fmla="*/ 1501140 h 2514600"/>
              <a:gd name="connsiteX39" fmla="*/ 1524000 w 1762787"/>
              <a:gd name="connsiteY39" fmla="*/ 1478280 h 2514600"/>
              <a:gd name="connsiteX40" fmla="*/ 1569720 w 1762787"/>
              <a:gd name="connsiteY40" fmla="*/ 1440180 h 2514600"/>
              <a:gd name="connsiteX41" fmla="*/ 1607820 w 1762787"/>
              <a:gd name="connsiteY41" fmla="*/ 1394460 h 2514600"/>
              <a:gd name="connsiteX42" fmla="*/ 1638300 w 1762787"/>
              <a:gd name="connsiteY42" fmla="*/ 1386840 h 2514600"/>
              <a:gd name="connsiteX43" fmla="*/ 1691640 w 1762787"/>
              <a:gd name="connsiteY43" fmla="*/ 1318260 h 2514600"/>
              <a:gd name="connsiteX44" fmla="*/ 1722120 w 1762787"/>
              <a:gd name="connsiteY44" fmla="*/ 1242060 h 2514600"/>
              <a:gd name="connsiteX45" fmla="*/ 1729740 w 1762787"/>
              <a:gd name="connsiteY45" fmla="*/ 784860 h 2514600"/>
              <a:gd name="connsiteX46" fmla="*/ 1760220 w 1762787"/>
              <a:gd name="connsiteY46" fmla="*/ 716280 h 2514600"/>
              <a:gd name="connsiteX47" fmla="*/ 1760220 w 1762787"/>
              <a:gd name="connsiteY47" fmla="*/ 594360 h 2514600"/>
              <a:gd name="connsiteX48" fmla="*/ 1729740 w 1762787"/>
              <a:gd name="connsiteY48" fmla="*/ 525780 h 2514600"/>
              <a:gd name="connsiteX49" fmla="*/ 1722120 w 1762787"/>
              <a:gd name="connsiteY49" fmla="*/ 441960 h 2514600"/>
              <a:gd name="connsiteX50" fmla="*/ 1706880 w 1762787"/>
              <a:gd name="connsiteY50" fmla="*/ 396240 h 2514600"/>
              <a:gd name="connsiteX51" fmla="*/ 1684020 w 1762787"/>
              <a:gd name="connsiteY51" fmla="*/ 381000 h 2514600"/>
              <a:gd name="connsiteX52" fmla="*/ 1668780 w 1762787"/>
              <a:gd name="connsiteY52" fmla="*/ 358140 h 2514600"/>
              <a:gd name="connsiteX53" fmla="*/ 1630680 w 1762787"/>
              <a:gd name="connsiteY53" fmla="*/ 342900 h 2514600"/>
              <a:gd name="connsiteX54" fmla="*/ 1607820 w 1762787"/>
              <a:gd name="connsiteY54" fmla="*/ 327660 h 2514600"/>
              <a:gd name="connsiteX55" fmla="*/ 1592580 w 1762787"/>
              <a:gd name="connsiteY55" fmla="*/ 304800 h 2514600"/>
              <a:gd name="connsiteX56" fmla="*/ 1562100 w 1762787"/>
              <a:gd name="connsiteY56" fmla="*/ 297180 h 2514600"/>
              <a:gd name="connsiteX57" fmla="*/ 1546860 w 1762787"/>
              <a:gd name="connsiteY57" fmla="*/ 251460 h 2514600"/>
              <a:gd name="connsiteX58" fmla="*/ 1508760 w 1762787"/>
              <a:gd name="connsiteY58" fmla="*/ 228600 h 2514600"/>
              <a:gd name="connsiteX59" fmla="*/ 1447800 w 1762787"/>
              <a:gd name="connsiteY59" fmla="*/ 167640 h 2514600"/>
              <a:gd name="connsiteX60" fmla="*/ 1379220 w 1762787"/>
              <a:gd name="connsiteY60" fmla="*/ 129540 h 2514600"/>
              <a:gd name="connsiteX61" fmla="*/ 1356360 w 1762787"/>
              <a:gd name="connsiteY61" fmla="*/ 114300 h 2514600"/>
              <a:gd name="connsiteX62" fmla="*/ 1333500 w 1762787"/>
              <a:gd name="connsiteY62" fmla="*/ 99060 h 2514600"/>
              <a:gd name="connsiteX63" fmla="*/ 1287780 w 1762787"/>
              <a:gd name="connsiteY63" fmla="*/ 83820 h 2514600"/>
              <a:gd name="connsiteX64" fmla="*/ 1226820 w 1762787"/>
              <a:gd name="connsiteY64" fmla="*/ 68580 h 2514600"/>
              <a:gd name="connsiteX65" fmla="*/ 1158240 w 1762787"/>
              <a:gd name="connsiteY65" fmla="*/ 45720 h 2514600"/>
              <a:gd name="connsiteX66" fmla="*/ 1135380 w 1762787"/>
              <a:gd name="connsiteY66" fmla="*/ 38100 h 2514600"/>
              <a:gd name="connsiteX67" fmla="*/ 1112520 w 1762787"/>
              <a:gd name="connsiteY67" fmla="*/ 30480 h 2514600"/>
              <a:gd name="connsiteX68" fmla="*/ 937260 w 1762787"/>
              <a:gd name="connsiteY68" fmla="*/ 15240 h 2514600"/>
              <a:gd name="connsiteX69" fmla="*/ 868680 w 1762787"/>
              <a:gd name="connsiteY69" fmla="*/ 7620 h 2514600"/>
              <a:gd name="connsiteX70" fmla="*/ 845820 w 1762787"/>
              <a:gd name="connsiteY70" fmla="*/ 0 h 2514600"/>
              <a:gd name="connsiteX71" fmla="*/ 541020 w 1762787"/>
              <a:gd name="connsiteY71" fmla="*/ 7620 h 2514600"/>
              <a:gd name="connsiteX72" fmla="*/ 518160 w 1762787"/>
              <a:gd name="connsiteY72" fmla="*/ 15240 h 2514600"/>
              <a:gd name="connsiteX73" fmla="*/ 441960 w 1762787"/>
              <a:gd name="connsiteY73" fmla="*/ 38100 h 2514600"/>
              <a:gd name="connsiteX74" fmla="*/ 373380 w 1762787"/>
              <a:gd name="connsiteY74" fmla="*/ 60960 h 2514600"/>
              <a:gd name="connsiteX75" fmla="*/ 350520 w 1762787"/>
              <a:gd name="connsiteY75" fmla="*/ 68580 h 2514600"/>
              <a:gd name="connsiteX76" fmla="*/ 327660 w 1762787"/>
              <a:gd name="connsiteY76" fmla="*/ 76200 h 2514600"/>
              <a:gd name="connsiteX77" fmla="*/ 266700 w 1762787"/>
              <a:gd name="connsiteY77" fmla="*/ 99060 h 2514600"/>
              <a:gd name="connsiteX78" fmla="*/ 220980 w 1762787"/>
              <a:gd name="connsiteY78" fmla="*/ 129540 h 2514600"/>
              <a:gd name="connsiteX79" fmla="*/ 152400 w 1762787"/>
              <a:gd name="connsiteY79" fmla="*/ 167640 h 2514600"/>
              <a:gd name="connsiteX80" fmla="*/ 106680 w 1762787"/>
              <a:gd name="connsiteY80" fmla="*/ 236220 h 2514600"/>
              <a:gd name="connsiteX81" fmla="*/ 91440 w 1762787"/>
              <a:gd name="connsiteY81" fmla="*/ 259080 h 2514600"/>
              <a:gd name="connsiteX82" fmla="*/ 45720 w 1762787"/>
              <a:gd name="connsiteY82" fmla="*/ 281940 h 2514600"/>
              <a:gd name="connsiteX83" fmla="*/ 22860 w 1762787"/>
              <a:gd name="connsiteY83" fmla="*/ 327660 h 2514600"/>
              <a:gd name="connsiteX84" fmla="*/ 7620 w 1762787"/>
              <a:gd name="connsiteY84" fmla="*/ 373380 h 2514600"/>
              <a:gd name="connsiteX85" fmla="*/ 0 w 1762787"/>
              <a:gd name="connsiteY85" fmla="*/ 396240 h 2514600"/>
              <a:gd name="connsiteX86" fmla="*/ 0 w 1762787"/>
              <a:gd name="connsiteY86" fmla="*/ 434340 h 2514600"/>
              <a:gd name="connsiteX87" fmla="*/ 0 w 1762787"/>
              <a:gd name="connsiteY87" fmla="*/ 449580 h 2514600"/>
              <a:gd name="connsiteX0" fmla="*/ 487680 w 1760784"/>
              <a:gd name="connsiteY0" fmla="*/ 2514600 h 2514600"/>
              <a:gd name="connsiteX1" fmla="*/ 487680 w 1760784"/>
              <a:gd name="connsiteY1" fmla="*/ 2514600 h 2514600"/>
              <a:gd name="connsiteX2" fmla="*/ 510540 w 1760784"/>
              <a:gd name="connsiteY2" fmla="*/ 2438400 h 2514600"/>
              <a:gd name="connsiteX3" fmla="*/ 525780 w 1760784"/>
              <a:gd name="connsiteY3" fmla="*/ 2407920 h 2514600"/>
              <a:gd name="connsiteX4" fmla="*/ 533400 w 1760784"/>
              <a:gd name="connsiteY4" fmla="*/ 2377440 h 2514600"/>
              <a:gd name="connsiteX5" fmla="*/ 556260 w 1760784"/>
              <a:gd name="connsiteY5" fmla="*/ 2324100 h 2514600"/>
              <a:gd name="connsiteX6" fmla="*/ 563880 w 1760784"/>
              <a:gd name="connsiteY6" fmla="*/ 2278380 h 2514600"/>
              <a:gd name="connsiteX7" fmla="*/ 579120 w 1760784"/>
              <a:gd name="connsiteY7" fmla="*/ 2255520 h 2514600"/>
              <a:gd name="connsiteX8" fmla="*/ 586740 w 1760784"/>
              <a:gd name="connsiteY8" fmla="*/ 2232660 h 2514600"/>
              <a:gd name="connsiteX9" fmla="*/ 594360 w 1760784"/>
              <a:gd name="connsiteY9" fmla="*/ 2171700 h 2514600"/>
              <a:gd name="connsiteX10" fmla="*/ 609600 w 1760784"/>
              <a:gd name="connsiteY10" fmla="*/ 2148840 h 2514600"/>
              <a:gd name="connsiteX11" fmla="*/ 647700 w 1760784"/>
              <a:gd name="connsiteY11" fmla="*/ 2087880 h 2514600"/>
              <a:gd name="connsiteX12" fmla="*/ 678180 w 1760784"/>
              <a:gd name="connsiteY12" fmla="*/ 2034540 h 2514600"/>
              <a:gd name="connsiteX13" fmla="*/ 693420 w 1760784"/>
              <a:gd name="connsiteY13" fmla="*/ 1996440 h 2514600"/>
              <a:gd name="connsiteX14" fmla="*/ 701040 w 1760784"/>
              <a:gd name="connsiteY14" fmla="*/ 1965960 h 2514600"/>
              <a:gd name="connsiteX15" fmla="*/ 693420 w 1760784"/>
              <a:gd name="connsiteY15" fmla="*/ 1889760 h 2514600"/>
              <a:gd name="connsiteX16" fmla="*/ 716280 w 1760784"/>
              <a:gd name="connsiteY16" fmla="*/ 1836420 h 2514600"/>
              <a:gd name="connsiteX17" fmla="*/ 739140 w 1760784"/>
              <a:gd name="connsiteY17" fmla="*/ 1821180 h 2514600"/>
              <a:gd name="connsiteX18" fmla="*/ 754380 w 1760784"/>
              <a:gd name="connsiteY18" fmla="*/ 1798320 h 2514600"/>
              <a:gd name="connsiteX19" fmla="*/ 800100 w 1760784"/>
              <a:gd name="connsiteY19" fmla="*/ 1783080 h 2514600"/>
              <a:gd name="connsiteX20" fmla="*/ 845820 w 1760784"/>
              <a:gd name="connsiteY20" fmla="*/ 1767840 h 2514600"/>
              <a:gd name="connsiteX21" fmla="*/ 868680 w 1760784"/>
              <a:gd name="connsiteY21" fmla="*/ 1760220 h 2514600"/>
              <a:gd name="connsiteX22" fmla="*/ 899160 w 1760784"/>
              <a:gd name="connsiteY22" fmla="*/ 1752600 h 2514600"/>
              <a:gd name="connsiteX23" fmla="*/ 982980 w 1760784"/>
              <a:gd name="connsiteY23" fmla="*/ 1722120 h 2514600"/>
              <a:gd name="connsiteX24" fmla="*/ 1013460 w 1760784"/>
              <a:gd name="connsiteY24" fmla="*/ 1714500 h 2514600"/>
              <a:gd name="connsiteX25" fmla="*/ 1112520 w 1760784"/>
              <a:gd name="connsiteY25" fmla="*/ 1691640 h 2514600"/>
              <a:gd name="connsiteX26" fmla="*/ 1158240 w 1760784"/>
              <a:gd name="connsiteY26" fmla="*/ 1676400 h 2514600"/>
              <a:gd name="connsiteX27" fmla="*/ 1181100 w 1760784"/>
              <a:gd name="connsiteY27" fmla="*/ 1668780 h 2514600"/>
              <a:gd name="connsiteX28" fmla="*/ 1242060 w 1760784"/>
              <a:gd name="connsiteY28" fmla="*/ 1661160 h 2514600"/>
              <a:gd name="connsiteX29" fmla="*/ 1272540 w 1760784"/>
              <a:gd name="connsiteY29" fmla="*/ 1645920 h 2514600"/>
              <a:gd name="connsiteX30" fmla="*/ 1310640 w 1760784"/>
              <a:gd name="connsiteY30" fmla="*/ 1638300 h 2514600"/>
              <a:gd name="connsiteX31" fmla="*/ 1333500 w 1760784"/>
              <a:gd name="connsiteY31" fmla="*/ 1630680 h 2514600"/>
              <a:gd name="connsiteX32" fmla="*/ 1348740 w 1760784"/>
              <a:gd name="connsiteY32" fmla="*/ 1607820 h 2514600"/>
              <a:gd name="connsiteX33" fmla="*/ 1356360 w 1760784"/>
              <a:gd name="connsiteY33" fmla="*/ 1584960 h 2514600"/>
              <a:gd name="connsiteX34" fmla="*/ 1379220 w 1760784"/>
              <a:gd name="connsiteY34" fmla="*/ 1577340 h 2514600"/>
              <a:gd name="connsiteX35" fmla="*/ 1432560 w 1760784"/>
              <a:gd name="connsiteY35" fmla="*/ 1531620 h 2514600"/>
              <a:gd name="connsiteX36" fmla="*/ 1463040 w 1760784"/>
              <a:gd name="connsiteY36" fmla="*/ 1524000 h 2514600"/>
              <a:gd name="connsiteX37" fmla="*/ 1485900 w 1760784"/>
              <a:gd name="connsiteY37" fmla="*/ 1508760 h 2514600"/>
              <a:gd name="connsiteX38" fmla="*/ 1508760 w 1760784"/>
              <a:gd name="connsiteY38" fmla="*/ 1501140 h 2514600"/>
              <a:gd name="connsiteX39" fmla="*/ 1524000 w 1760784"/>
              <a:gd name="connsiteY39" fmla="*/ 1478280 h 2514600"/>
              <a:gd name="connsiteX40" fmla="*/ 1569720 w 1760784"/>
              <a:gd name="connsiteY40" fmla="*/ 1440180 h 2514600"/>
              <a:gd name="connsiteX41" fmla="*/ 1607820 w 1760784"/>
              <a:gd name="connsiteY41" fmla="*/ 1394460 h 2514600"/>
              <a:gd name="connsiteX42" fmla="*/ 1638300 w 1760784"/>
              <a:gd name="connsiteY42" fmla="*/ 1386840 h 2514600"/>
              <a:gd name="connsiteX43" fmla="*/ 1691640 w 1760784"/>
              <a:gd name="connsiteY43" fmla="*/ 1318260 h 2514600"/>
              <a:gd name="connsiteX44" fmla="*/ 1722120 w 1760784"/>
              <a:gd name="connsiteY44" fmla="*/ 1242060 h 2514600"/>
              <a:gd name="connsiteX45" fmla="*/ 1760220 w 1760784"/>
              <a:gd name="connsiteY45" fmla="*/ 807720 h 2514600"/>
              <a:gd name="connsiteX46" fmla="*/ 1760220 w 1760784"/>
              <a:gd name="connsiteY46" fmla="*/ 716280 h 2514600"/>
              <a:gd name="connsiteX47" fmla="*/ 1760220 w 1760784"/>
              <a:gd name="connsiteY47" fmla="*/ 594360 h 2514600"/>
              <a:gd name="connsiteX48" fmla="*/ 1729740 w 1760784"/>
              <a:gd name="connsiteY48" fmla="*/ 525780 h 2514600"/>
              <a:gd name="connsiteX49" fmla="*/ 1722120 w 1760784"/>
              <a:gd name="connsiteY49" fmla="*/ 441960 h 2514600"/>
              <a:gd name="connsiteX50" fmla="*/ 1706880 w 1760784"/>
              <a:gd name="connsiteY50" fmla="*/ 396240 h 2514600"/>
              <a:gd name="connsiteX51" fmla="*/ 1684020 w 1760784"/>
              <a:gd name="connsiteY51" fmla="*/ 381000 h 2514600"/>
              <a:gd name="connsiteX52" fmla="*/ 1668780 w 1760784"/>
              <a:gd name="connsiteY52" fmla="*/ 358140 h 2514600"/>
              <a:gd name="connsiteX53" fmla="*/ 1630680 w 1760784"/>
              <a:gd name="connsiteY53" fmla="*/ 342900 h 2514600"/>
              <a:gd name="connsiteX54" fmla="*/ 1607820 w 1760784"/>
              <a:gd name="connsiteY54" fmla="*/ 327660 h 2514600"/>
              <a:gd name="connsiteX55" fmla="*/ 1592580 w 1760784"/>
              <a:gd name="connsiteY55" fmla="*/ 304800 h 2514600"/>
              <a:gd name="connsiteX56" fmla="*/ 1562100 w 1760784"/>
              <a:gd name="connsiteY56" fmla="*/ 297180 h 2514600"/>
              <a:gd name="connsiteX57" fmla="*/ 1546860 w 1760784"/>
              <a:gd name="connsiteY57" fmla="*/ 251460 h 2514600"/>
              <a:gd name="connsiteX58" fmla="*/ 1508760 w 1760784"/>
              <a:gd name="connsiteY58" fmla="*/ 228600 h 2514600"/>
              <a:gd name="connsiteX59" fmla="*/ 1447800 w 1760784"/>
              <a:gd name="connsiteY59" fmla="*/ 167640 h 2514600"/>
              <a:gd name="connsiteX60" fmla="*/ 1379220 w 1760784"/>
              <a:gd name="connsiteY60" fmla="*/ 129540 h 2514600"/>
              <a:gd name="connsiteX61" fmla="*/ 1356360 w 1760784"/>
              <a:gd name="connsiteY61" fmla="*/ 114300 h 2514600"/>
              <a:gd name="connsiteX62" fmla="*/ 1333500 w 1760784"/>
              <a:gd name="connsiteY62" fmla="*/ 99060 h 2514600"/>
              <a:gd name="connsiteX63" fmla="*/ 1287780 w 1760784"/>
              <a:gd name="connsiteY63" fmla="*/ 83820 h 2514600"/>
              <a:gd name="connsiteX64" fmla="*/ 1226820 w 1760784"/>
              <a:gd name="connsiteY64" fmla="*/ 68580 h 2514600"/>
              <a:gd name="connsiteX65" fmla="*/ 1158240 w 1760784"/>
              <a:gd name="connsiteY65" fmla="*/ 45720 h 2514600"/>
              <a:gd name="connsiteX66" fmla="*/ 1135380 w 1760784"/>
              <a:gd name="connsiteY66" fmla="*/ 38100 h 2514600"/>
              <a:gd name="connsiteX67" fmla="*/ 1112520 w 1760784"/>
              <a:gd name="connsiteY67" fmla="*/ 30480 h 2514600"/>
              <a:gd name="connsiteX68" fmla="*/ 937260 w 1760784"/>
              <a:gd name="connsiteY68" fmla="*/ 15240 h 2514600"/>
              <a:gd name="connsiteX69" fmla="*/ 868680 w 1760784"/>
              <a:gd name="connsiteY69" fmla="*/ 7620 h 2514600"/>
              <a:gd name="connsiteX70" fmla="*/ 845820 w 1760784"/>
              <a:gd name="connsiteY70" fmla="*/ 0 h 2514600"/>
              <a:gd name="connsiteX71" fmla="*/ 541020 w 1760784"/>
              <a:gd name="connsiteY71" fmla="*/ 7620 h 2514600"/>
              <a:gd name="connsiteX72" fmla="*/ 518160 w 1760784"/>
              <a:gd name="connsiteY72" fmla="*/ 15240 h 2514600"/>
              <a:gd name="connsiteX73" fmla="*/ 441960 w 1760784"/>
              <a:gd name="connsiteY73" fmla="*/ 38100 h 2514600"/>
              <a:gd name="connsiteX74" fmla="*/ 373380 w 1760784"/>
              <a:gd name="connsiteY74" fmla="*/ 60960 h 2514600"/>
              <a:gd name="connsiteX75" fmla="*/ 350520 w 1760784"/>
              <a:gd name="connsiteY75" fmla="*/ 68580 h 2514600"/>
              <a:gd name="connsiteX76" fmla="*/ 327660 w 1760784"/>
              <a:gd name="connsiteY76" fmla="*/ 76200 h 2514600"/>
              <a:gd name="connsiteX77" fmla="*/ 266700 w 1760784"/>
              <a:gd name="connsiteY77" fmla="*/ 99060 h 2514600"/>
              <a:gd name="connsiteX78" fmla="*/ 220980 w 1760784"/>
              <a:gd name="connsiteY78" fmla="*/ 129540 h 2514600"/>
              <a:gd name="connsiteX79" fmla="*/ 152400 w 1760784"/>
              <a:gd name="connsiteY79" fmla="*/ 167640 h 2514600"/>
              <a:gd name="connsiteX80" fmla="*/ 106680 w 1760784"/>
              <a:gd name="connsiteY80" fmla="*/ 236220 h 2514600"/>
              <a:gd name="connsiteX81" fmla="*/ 91440 w 1760784"/>
              <a:gd name="connsiteY81" fmla="*/ 259080 h 2514600"/>
              <a:gd name="connsiteX82" fmla="*/ 45720 w 1760784"/>
              <a:gd name="connsiteY82" fmla="*/ 281940 h 2514600"/>
              <a:gd name="connsiteX83" fmla="*/ 22860 w 1760784"/>
              <a:gd name="connsiteY83" fmla="*/ 327660 h 2514600"/>
              <a:gd name="connsiteX84" fmla="*/ 7620 w 1760784"/>
              <a:gd name="connsiteY84" fmla="*/ 373380 h 2514600"/>
              <a:gd name="connsiteX85" fmla="*/ 0 w 1760784"/>
              <a:gd name="connsiteY85" fmla="*/ 396240 h 2514600"/>
              <a:gd name="connsiteX86" fmla="*/ 0 w 1760784"/>
              <a:gd name="connsiteY86" fmla="*/ 434340 h 2514600"/>
              <a:gd name="connsiteX87" fmla="*/ 0 w 1760784"/>
              <a:gd name="connsiteY87" fmla="*/ 44958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760784" h="2514600">
                <a:moveTo>
                  <a:pt x="487680" y="2514600"/>
                </a:moveTo>
                <a:lnTo>
                  <a:pt x="487680" y="2514600"/>
                </a:lnTo>
                <a:cubicBezTo>
                  <a:pt x="495300" y="2489200"/>
                  <a:pt x="501621" y="2463373"/>
                  <a:pt x="510540" y="2438400"/>
                </a:cubicBezTo>
                <a:cubicBezTo>
                  <a:pt x="514361" y="2427703"/>
                  <a:pt x="521792" y="2418556"/>
                  <a:pt x="525780" y="2407920"/>
                </a:cubicBezTo>
                <a:cubicBezTo>
                  <a:pt x="529457" y="2398114"/>
                  <a:pt x="529723" y="2387246"/>
                  <a:pt x="533400" y="2377440"/>
                </a:cubicBezTo>
                <a:cubicBezTo>
                  <a:pt x="546107" y="2343555"/>
                  <a:pt x="549379" y="2355064"/>
                  <a:pt x="556260" y="2324100"/>
                </a:cubicBezTo>
                <a:cubicBezTo>
                  <a:pt x="559612" y="2309018"/>
                  <a:pt x="558994" y="2293037"/>
                  <a:pt x="563880" y="2278380"/>
                </a:cubicBezTo>
                <a:cubicBezTo>
                  <a:pt x="566776" y="2269692"/>
                  <a:pt x="575024" y="2263711"/>
                  <a:pt x="579120" y="2255520"/>
                </a:cubicBezTo>
                <a:cubicBezTo>
                  <a:pt x="582712" y="2248336"/>
                  <a:pt x="584200" y="2240280"/>
                  <a:pt x="586740" y="2232660"/>
                </a:cubicBezTo>
                <a:cubicBezTo>
                  <a:pt x="589280" y="2212340"/>
                  <a:pt x="588972" y="2191457"/>
                  <a:pt x="594360" y="2171700"/>
                </a:cubicBezTo>
                <a:cubicBezTo>
                  <a:pt x="596770" y="2162865"/>
                  <a:pt x="605504" y="2157031"/>
                  <a:pt x="609600" y="2148840"/>
                </a:cubicBezTo>
                <a:cubicBezTo>
                  <a:pt x="643699" y="2080642"/>
                  <a:pt x="569000" y="2192813"/>
                  <a:pt x="647700" y="2087880"/>
                </a:cubicBezTo>
                <a:cubicBezTo>
                  <a:pt x="661073" y="2070049"/>
                  <a:pt x="668976" y="2055250"/>
                  <a:pt x="678180" y="2034540"/>
                </a:cubicBezTo>
                <a:cubicBezTo>
                  <a:pt x="683735" y="2022041"/>
                  <a:pt x="689095" y="2009416"/>
                  <a:pt x="693420" y="1996440"/>
                </a:cubicBezTo>
                <a:cubicBezTo>
                  <a:pt x="696732" y="1986505"/>
                  <a:pt x="698500" y="1976120"/>
                  <a:pt x="701040" y="1965960"/>
                </a:cubicBezTo>
                <a:cubicBezTo>
                  <a:pt x="698500" y="1940560"/>
                  <a:pt x="693420" y="1915287"/>
                  <a:pt x="693420" y="1889760"/>
                </a:cubicBezTo>
                <a:cubicBezTo>
                  <a:pt x="693420" y="1872272"/>
                  <a:pt x="703837" y="1848863"/>
                  <a:pt x="716280" y="1836420"/>
                </a:cubicBezTo>
                <a:cubicBezTo>
                  <a:pt x="722756" y="1829944"/>
                  <a:pt x="731520" y="1826260"/>
                  <a:pt x="739140" y="1821180"/>
                </a:cubicBezTo>
                <a:cubicBezTo>
                  <a:pt x="744220" y="1813560"/>
                  <a:pt x="746614" y="1803174"/>
                  <a:pt x="754380" y="1798320"/>
                </a:cubicBezTo>
                <a:cubicBezTo>
                  <a:pt x="768003" y="1789806"/>
                  <a:pt x="784860" y="1788160"/>
                  <a:pt x="800100" y="1783080"/>
                </a:cubicBezTo>
                <a:lnTo>
                  <a:pt x="845820" y="1767840"/>
                </a:lnTo>
                <a:cubicBezTo>
                  <a:pt x="853440" y="1765300"/>
                  <a:pt x="860888" y="1762168"/>
                  <a:pt x="868680" y="1760220"/>
                </a:cubicBezTo>
                <a:cubicBezTo>
                  <a:pt x="878840" y="1757680"/>
                  <a:pt x="889225" y="1755912"/>
                  <a:pt x="899160" y="1752600"/>
                </a:cubicBezTo>
                <a:cubicBezTo>
                  <a:pt x="944610" y="1737450"/>
                  <a:pt x="933169" y="1734573"/>
                  <a:pt x="982980" y="1722120"/>
                </a:cubicBezTo>
                <a:cubicBezTo>
                  <a:pt x="993140" y="1719580"/>
                  <a:pt x="1003237" y="1716772"/>
                  <a:pt x="1013460" y="1714500"/>
                </a:cubicBezTo>
                <a:cubicBezTo>
                  <a:pt x="1049728" y="1706440"/>
                  <a:pt x="1075173" y="1704089"/>
                  <a:pt x="1112520" y="1691640"/>
                </a:cubicBezTo>
                <a:lnTo>
                  <a:pt x="1158240" y="1676400"/>
                </a:lnTo>
                <a:cubicBezTo>
                  <a:pt x="1165860" y="1673860"/>
                  <a:pt x="1173130" y="1669776"/>
                  <a:pt x="1181100" y="1668780"/>
                </a:cubicBezTo>
                <a:lnTo>
                  <a:pt x="1242060" y="1661160"/>
                </a:lnTo>
                <a:cubicBezTo>
                  <a:pt x="1252220" y="1656080"/>
                  <a:pt x="1261764" y="1649512"/>
                  <a:pt x="1272540" y="1645920"/>
                </a:cubicBezTo>
                <a:cubicBezTo>
                  <a:pt x="1284827" y="1641824"/>
                  <a:pt x="1298075" y="1641441"/>
                  <a:pt x="1310640" y="1638300"/>
                </a:cubicBezTo>
                <a:cubicBezTo>
                  <a:pt x="1318432" y="1636352"/>
                  <a:pt x="1325880" y="1633220"/>
                  <a:pt x="1333500" y="1630680"/>
                </a:cubicBezTo>
                <a:cubicBezTo>
                  <a:pt x="1338580" y="1623060"/>
                  <a:pt x="1344644" y="1616011"/>
                  <a:pt x="1348740" y="1607820"/>
                </a:cubicBezTo>
                <a:cubicBezTo>
                  <a:pt x="1352332" y="1600636"/>
                  <a:pt x="1350680" y="1590640"/>
                  <a:pt x="1356360" y="1584960"/>
                </a:cubicBezTo>
                <a:cubicBezTo>
                  <a:pt x="1362040" y="1579280"/>
                  <a:pt x="1371600" y="1579880"/>
                  <a:pt x="1379220" y="1577340"/>
                </a:cubicBezTo>
                <a:cubicBezTo>
                  <a:pt x="1394471" y="1562089"/>
                  <a:pt x="1413009" y="1541395"/>
                  <a:pt x="1432560" y="1531620"/>
                </a:cubicBezTo>
                <a:cubicBezTo>
                  <a:pt x="1441927" y="1526936"/>
                  <a:pt x="1452880" y="1526540"/>
                  <a:pt x="1463040" y="1524000"/>
                </a:cubicBezTo>
                <a:cubicBezTo>
                  <a:pt x="1470660" y="1518920"/>
                  <a:pt x="1477709" y="1512856"/>
                  <a:pt x="1485900" y="1508760"/>
                </a:cubicBezTo>
                <a:cubicBezTo>
                  <a:pt x="1493084" y="1505168"/>
                  <a:pt x="1502488" y="1506158"/>
                  <a:pt x="1508760" y="1501140"/>
                </a:cubicBezTo>
                <a:cubicBezTo>
                  <a:pt x="1515911" y="1495419"/>
                  <a:pt x="1518137" y="1485315"/>
                  <a:pt x="1524000" y="1478280"/>
                </a:cubicBezTo>
                <a:cubicBezTo>
                  <a:pt x="1542335" y="1456278"/>
                  <a:pt x="1547243" y="1455165"/>
                  <a:pt x="1569720" y="1440180"/>
                </a:cubicBezTo>
                <a:cubicBezTo>
                  <a:pt x="1579431" y="1425613"/>
                  <a:pt x="1592024" y="1403486"/>
                  <a:pt x="1607820" y="1394460"/>
                </a:cubicBezTo>
                <a:cubicBezTo>
                  <a:pt x="1616913" y="1389264"/>
                  <a:pt x="1628140" y="1389380"/>
                  <a:pt x="1638300" y="1386840"/>
                </a:cubicBezTo>
                <a:cubicBezTo>
                  <a:pt x="1674758" y="1332154"/>
                  <a:pt x="1655828" y="1354072"/>
                  <a:pt x="1691640" y="1318260"/>
                </a:cubicBezTo>
                <a:cubicBezTo>
                  <a:pt x="1710472" y="1261764"/>
                  <a:pt x="1699696" y="1286908"/>
                  <a:pt x="1722120" y="1242060"/>
                </a:cubicBezTo>
                <a:cubicBezTo>
                  <a:pt x="1724660" y="1089660"/>
                  <a:pt x="1755384" y="960064"/>
                  <a:pt x="1760220" y="807720"/>
                </a:cubicBezTo>
                <a:cubicBezTo>
                  <a:pt x="1760475" y="799692"/>
                  <a:pt x="1760220" y="751840"/>
                  <a:pt x="1760220" y="716280"/>
                </a:cubicBezTo>
                <a:cubicBezTo>
                  <a:pt x="1760220" y="680720"/>
                  <a:pt x="1761490" y="633730"/>
                  <a:pt x="1760220" y="594360"/>
                </a:cubicBezTo>
                <a:cubicBezTo>
                  <a:pt x="1758950" y="554990"/>
                  <a:pt x="1736090" y="551180"/>
                  <a:pt x="1729740" y="525780"/>
                </a:cubicBezTo>
                <a:cubicBezTo>
                  <a:pt x="1723390" y="500380"/>
                  <a:pt x="1726996" y="469588"/>
                  <a:pt x="1722120" y="441960"/>
                </a:cubicBezTo>
                <a:cubicBezTo>
                  <a:pt x="1719328" y="426140"/>
                  <a:pt x="1720246" y="405151"/>
                  <a:pt x="1706880" y="396240"/>
                </a:cubicBezTo>
                <a:lnTo>
                  <a:pt x="1684020" y="381000"/>
                </a:lnTo>
                <a:cubicBezTo>
                  <a:pt x="1678940" y="373380"/>
                  <a:pt x="1676232" y="363463"/>
                  <a:pt x="1668780" y="358140"/>
                </a:cubicBezTo>
                <a:cubicBezTo>
                  <a:pt x="1657649" y="350190"/>
                  <a:pt x="1642914" y="349017"/>
                  <a:pt x="1630680" y="342900"/>
                </a:cubicBezTo>
                <a:cubicBezTo>
                  <a:pt x="1622489" y="338804"/>
                  <a:pt x="1615440" y="332740"/>
                  <a:pt x="1607820" y="327660"/>
                </a:cubicBezTo>
                <a:cubicBezTo>
                  <a:pt x="1602740" y="320040"/>
                  <a:pt x="1600200" y="309880"/>
                  <a:pt x="1592580" y="304800"/>
                </a:cubicBezTo>
                <a:cubicBezTo>
                  <a:pt x="1583866" y="298991"/>
                  <a:pt x="1568916" y="305131"/>
                  <a:pt x="1562100" y="297180"/>
                </a:cubicBezTo>
                <a:cubicBezTo>
                  <a:pt x="1551645" y="284983"/>
                  <a:pt x="1560635" y="259725"/>
                  <a:pt x="1546860" y="251460"/>
                </a:cubicBezTo>
                <a:cubicBezTo>
                  <a:pt x="1534160" y="243840"/>
                  <a:pt x="1520066" y="238167"/>
                  <a:pt x="1508760" y="228600"/>
                </a:cubicBezTo>
                <a:cubicBezTo>
                  <a:pt x="1486823" y="210038"/>
                  <a:pt x="1475062" y="176727"/>
                  <a:pt x="1447800" y="167640"/>
                </a:cubicBezTo>
                <a:cubicBezTo>
                  <a:pt x="1407564" y="154228"/>
                  <a:pt x="1431623" y="164475"/>
                  <a:pt x="1379220" y="129540"/>
                </a:cubicBezTo>
                <a:lnTo>
                  <a:pt x="1356360" y="114300"/>
                </a:lnTo>
                <a:cubicBezTo>
                  <a:pt x="1348740" y="109220"/>
                  <a:pt x="1342188" y="101956"/>
                  <a:pt x="1333500" y="99060"/>
                </a:cubicBezTo>
                <a:cubicBezTo>
                  <a:pt x="1318260" y="93980"/>
                  <a:pt x="1303365" y="87716"/>
                  <a:pt x="1287780" y="83820"/>
                </a:cubicBezTo>
                <a:cubicBezTo>
                  <a:pt x="1267460" y="78740"/>
                  <a:pt x="1246691" y="75204"/>
                  <a:pt x="1226820" y="68580"/>
                </a:cubicBezTo>
                <a:lnTo>
                  <a:pt x="1158240" y="45720"/>
                </a:lnTo>
                <a:lnTo>
                  <a:pt x="1135380" y="38100"/>
                </a:lnTo>
                <a:cubicBezTo>
                  <a:pt x="1127760" y="35560"/>
                  <a:pt x="1120443" y="31800"/>
                  <a:pt x="1112520" y="30480"/>
                </a:cubicBezTo>
                <a:cubicBezTo>
                  <a:pt x="1013691" y="14008"/>
                  <a:pt x="1111460" y="28640"/>
                  <a:pt x="937260" y="15240"/>
                </a:cubicBezTo>
                <a:cubicBezTo>
                  <a:pt x="914327" y="13476"/>
                  <a:pt x="891540" y="10160"/>
                  <a:pt x="868680" y="7620"/>
                </a:cubicBezTo>
                <a:cubicBezTo>
                  <a:pt x="861060" y="5080"/>
                  <a:pt x="853852" y="0"/>
                  <a:pt x="845820" y="0"/>
                </a:cubicBezTo>
                <a:cubicBezTo>
                  <a:pt x="744188" y="0"/>
                  <a:pt x="642542" y="2898"/>
                  <a:pt x="541020" y="7620"/>
                </a:cubicBezTo>
                <a:cubicBezTo>
                  <a:pt x="532996" y="7993"/>
                  <a:pt x="525883" y="13033"/>
                  <a:pt x="518160" y="15240"/>
                </a:cubicBezTo>
                <a:cubicBezTo>
                  <a:pt x="437547" y="38272"/>
                  <a:pt x="550610" y="1883"/>
                  <a:pt x="441960" y="38100"/>
                </a:cubicBezTo>
                <a:lnTo>
                  <a:pt x="373380" y="60960"/>
                </a:lnTo>
                <a:lnTo>
                  <a:pt x="350520" y="68580"/>
                </a:lnTo>
                <a:cubicBezTo>
                  <a:pt x="342900" y="71120"/>
                  <a:pt x="335118" y="73217"/>
                  <a:pt x="327660" y="76200"/>
                </a:cubicBezTo>
                <a:cubicBezTo>
                  <a:pt x="282102" y="94423"/>
                  <a:pt x="302536" y="87115"/>
                  <a:pt x="266700" y="99060"/>
                </a:cubicBezTo>
                <a:cubicBezTo>
                  <a:pt x="215967" y="149793"/>
                  <a:pt x="270605" y="101971"/>
                  <a:pt x="220980" y="129540"/>
                </a:cubicBezTo>
                <a:cubicBezTo>
                  <a:pt x="142375" y="173209"/>
                  <a:pt x="204126" y="150398"/>
                  <a:pt x="152400" y="167640"/>
                </a:cubicBezTo>
                <a:lnTo>
                  <a:pt x="106680" y="236220"/>
                </a:lnTo>
                <a:cubicBezTo>
                  <a:pt x="101600" y="243840"/>
                  <a:pt x="100128" y="256184"/>
                  <a:pt x="91440" y="259080"/>
                </a:cubicBezTo>
                <a:cubicBezTo>
                  <a:pt x="59892" y="269596"/>
                  <a:pt x="75263" y="262245"/>
                  <a:pt x="45720" y="281940"/>
                </a:cubicBezTo>
                <a:cubicBezTo>
                  <a:pt x="17930" y="365310"/>
                  <a:pt x="62251" y="239030"/>
                  <a:pt x="22860" y="327660"/>
                </a:cubicBezTo>
                <a:cubicBezTo>
                  <a:pt x="16336" y="342340"/>
                  <a:pt x="12700" y="358140"/>
                  <a:pt x="7620" y="373380"/>
                </a:cubicBezTo>
                <a:cubicBezTo>
                  <a:pt x="5080" y="381000"/>
                  <a:pt x="0" y="388208"/>
                  <a:pt x="0" y="396240"/>
                </a:cubicBezTo>
                <a:lnTo>
                  <a:pt x="0" y="434340"/>
                </a:lnTo>
                <a:lnTo>
                  <a:pt x="0" y="44958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6200" y="1600200"/>
            <a:ext cx="9067800" cy="5166956"/>
            <a:chOff x="76200" y="1600200"/>
            <a:chExt cx="9067800" cy="5166956"/>
          </a:xfrm>
        </p:grpSpPr>
        <p:pic>
          <p:nvPicPr>
            <p:cNvPr id="1032" name="Picture 8" descr="P:\Media Resources\Medical Staff\PLS\Pelvis\SCFE\Weller, Chyann\6-23-11 Bialt frog 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0" t="42851" r="64325" b="20807"/>
            <a:stretch/>
          </p:blipFill>
          <p:spPr bwMode="auto">
            <a:xfrm>
              <a:off x="4525642" y="1669217"/>
              <a:ext cx="4518837" cy="4299206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5488358" y="2119753"/>
              <a:ext cx="1430753" cy="1063717"/>
              <a:chOff x="5488358" y="2119753"/>
              <a:chExt cx="1430753" cy="1063717"/>
            </a:xfrm>
          </p:grpSpPr>
          <p:sp>
            <p:nvSpPr>
              <p:cNvPr id="5" name="Down Arrow 4"/>
              <p:cNvSpPr/>
              <p:nvPr/>
            </p:nvSpPr>
            <p:spPr bwMode="auto">
              <a:xfrm rot="19050842">
                <a:off x="5488358" y="2119753"/>
                <a:ext cx="570614" cy="609600"/>
              </a:xfrm>
              <a:prstGeom prst="downArrow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5715000" y="2567835"/>
                <a:ext cx="1204111" cy="615635"/>
              </a:xfrm>
              <a:custGeom>
                <a:avLst/>
                <a:gdLst>
                  <a:gd name="connsiteX0" fmla="*/ 0 w 1204111"/>
                  <a:gd name="connsiteY0" fmla="*/ 615635 h 615635"/>
                  <a:gd name="connsiteX1" fmla="*/ 0 w 1204111"/>
                  <a:gd name="connsiteY1" fmla="*/ 615635 h 615635"/>
                  <a:gd name="connsiteX2" fmla="*/ 72428 w 1204111"/>
                  <a:gd name="connsiteY2" fmla="*/ 525101 h 615635"/>
                  <a:gd name="connsiteX3" fmla="*/ 99588 w 1204111"/>
                  <a:gd name="connsiteY3" fmla="*/ 516047 h 615635"/>
                  <a:gd name="connsiteX4" fmla="*/ 108642 w 1204111"/>
                  <a:gd name="connsiteY4" fmla="*/ 488887 h 615635"/>
                  <a:gd name="connsiteX5" fmla="*/ 135802 w 1204111"/>
                  <a:gd name="connsiteY5" fmla="*/ 470780 h 615635"/>
                  <a:gd name="connsiteX6" fmla="*/ 153909 w 1204111"/>
                  <a:gd name="connsiteY6" fmla="*/ 443619 h 615635"/>
                  <a:gd name="connsiteX7" fmla="*/ 162962 w 1204111"/>
                  <a:gd name="connsiteY7" fmla="*/ 416459 h 615635"/>
                  <a:gd name="connsiteX8" fmla="*/ 217283 w 1204111"/>
                  <a:gd name="connsiteY8" fmla="*/ 334978 h 615635"/>
                  <a:gd name="connsiteX9" fmla="*/ 235390 w 1204111"/>
                  <a:gd name="connsiteY9" fmla="*/ 307817 h 615635"/>
                  <a:gd name="connsiteX10" fmla="*/ 244444 w 1204111"/>
                  <a:gd name="connsiteY10" fmla="*/ 280657 h 615635"/>
                  <a:gd name="connsiteX11" fmla="*/ 307818 w 1204111"/>
                  <a:gd name="connsiteY11" fmla="*/ 208229 h 615635"/>
                  <a:gd name="connsiteX12" fmla="*/ 334978 w 1204111"/>
                  <a:gd name="connsiteY12" fmla="*/ 199176 h 615635"/>
                  <a:gd name="connsiteX13" fmla="*/ 398352 w 1204111"/>
                  <a:gd name="connsiteY13" fmla="*/ 172015 h 615635"/>
                  <a:gd name="connsiteX14" fmla="*/ 452673 w 1204111"/>
                  <a:gd name="connsiteY14" fmla="*/ 153908 h 615635"/>
                  <a:gd name="connsiteX15" fmla="*/ 479834 w 1204111"/>
                  <a:gd name="connsiteY15" fmla="*/ 144855 h 615635"/>
                  <a:gd name="connsiteX16" fmla="*/ 588475 w 1204111"/>
                  <a:gd name="connsiteY16" fmla="*/ 135802 h 615635"/>
                  <a:gd name="connsiteX17" fmla="*/ 642796 w 1204111"/>
                  <a:gd name="connsiteY17" fmla="*/ 108641 h 615635"/>
                  <a:gd name="connsiteX18" fmla="*/ 697117 w 1204111"/>
                  <a:gd name="connsiteY18" fmla="*/ 90534 h 615635"/>
                  <a:gd name="connsiteX19" fmla="*/ 724277 w 1204111"/>
                  <a:gd name="connsiteY19" fmla="*/ 81481 h 615635"/>
                  <a:gd name="connsiteX20" fmla="*/ 814812 w 1204111"/>
                  <a:gd name="connsiteY20" fmla="*/ 63374 h 615635"/>
                  <a:gd name="connsiteX21" fmla="*/ 869133 w 1204111"/>
                  <a:gd name="connsiteY21" fmla="*/ 27160 h 615635"/>
                  <a:gd name="connsiteX22" fmla="*/ 896293 w 1204111"/>
                  <a:gd name="connsiteY22" fmla="*/ 18106 h 615635"/>
                  <a:gd name="connsiteX23" fmla="*/ 1204111 w 1204111"/>
                  <a:gd name="connsiteY23" fmla="*/ 9053 h 615635"/>
                  <a:gd name="connsiteX24" fmla="*/ 1195057 w 1204111"/>
                  <a:gd name="connsiteY24" fmla="*/ 0 h 61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04111" h="615635">
                    <a:moveTo>
                      <a:pt x="0" y="615635"/>
                    </a:moveTo>
                    <a:lnTo>
                      <a:pt x="0" y="615635"/>
                    </a:lnTo>
                    <a:cubicBezTo>
                      <a:pt x="10763" y="600566"/>
                      <a:pt x="47598" y="541655"/>
                      <a:pt x="72428" y="525101"/>
                    </a:cubicBezTo>
                    <a:cubicBezTo>
                      <a:pt x="80368" y="519807"/>
                      <a:pt x="90535" y="519065"/>
                      <a:pt x="99588" y="516047"/>
                    </a:cubicBezTo>
                    <a:cubicBezTo>
                      <a:pt x="102606" y="506994"/>
                      <a:pt x="102680" y="496339"/>
                      <a:pt x="108642" y="488887"/>
                    </a:cubicBezTo>
                    <a:cubicBezTo>
                      <a:pt x="115439" y="480391"/>
                      <a:pt x="128108" y="478474"/>
                      <a:pt x="135802" y="470780"/>
                    </a:cubicBezTo>
                    <a:cubicBezTo>
                      <a:pt x="143496" y="463086"/>
                      <a:pt x="147873" y="452673"/>
                      <a:pt x="153909" y="443619"/>
                    </a:cubicBezTo>
                    <a:cubicBezTo>
                      <a:pt x="156927" y="434566"/>
                      <a:pt x="158328" y="424801"/>
                      <a:pt x="162962" y="416459"/>
                    </a:cubicBezTo>
                    <a:cubicBezTo>
                      <a:pt x="162968" y="416449"/>
                      <a:pt x="208226" y="348563"/>
                      <a:pt x="217283" y="334978"/>
                    </a:cubicBezTo>
                    <a:cubicBezTo>
                      <a:pt x="223319" y="325924"/>
                      <a:pt x="231949" y="318140"/>
                      <a:pt x="235390" y="307817"/>
                    </a:cubicBezTo>
                    <a:cubicBezTo>
                      <a:pt x="238408" y="298764"/>
                      <a:pt x="239809" y="288999"/>
                      <a:pt x="244444" y="280657"/>
                    </a:cubicBezTo>
                    <a:cubicBezTo>
                      <a:pt x="265338" y="243048"/>
                      <a:pt x="273228" y="225524"/>
                      <a:pt x="307818" y="208229"/>
                    </a:cubicBezTo>
                    <a:cubicBezTo>
                      <a:pt x="316354" y="203961"/>
                      <a:pt x="325925" y="202194"/>
                      <a:pt x="334978" y="199176"/>
                    </a:cubicBezTo>
                    <a:cubicBezTo>
                      <a:pt x="378068" y="170450"/>
                      <a:pt x="345206" y="187959"/>
                      <a:pt x="398352" y="172015"/>
                    </a:cubicBezTo>
                    <a:cubicBezTo>
                      <a:pt x="416633" y="166530"/>
                      <a:pt x="434566" y="159944"/>
                      <a:pt x="452673" y="153908"/>
                    </a:cubicBezTo>
                    <a:cubicBezTo>
                      <a:pt x="461727" y="150890"/>
                      <a:pt x="470324" y="145647"/>
                      <a:pt x="479834" y="144855"/>
                    </a:cubicBezTo>
                    <a:lnTo>
                      <a:pt x="588475" y="135802"/>
                    </a:lnTo>
                    <a:cubicBezTo>
                      <a:pt x="687539" y="102779"/>
                      <a:pt x="537485" y="155446"/>
                      <a:pt x="642796" y="108641"/>
                    </a:cubicBezTo>
                    <a:cubicBezTo>
                      <a:pt x="660237" y="100889"/>
                      <a:pt x="679010" y="96570"/>
                      <a:pt x="697117" y="90534"/>
                    </a:cubicBezTo>
                    <a:cubicBezTo>
                      <a:pt x="706170" y="87516"/>
                      <a:pt x="714864" y="83050"/>
                      <a:pt x="724277" y="81481"/>
                    </a:cubicBezTo>
                    <a:cubicBezTo>
                      <a:pt x="790871" y="70381"/>
                      <a:pt x="760789" y="76879"/>
                      <a:pt x="814812" y="63374"/>
                    </a:cubicBezTo>
                    <a:cubicBezTo>
                      <a:pt x="832919" y="51303"/>
                      <a:pt x="848488" y="34042"/>
                      <a:pt x="869133" y="27160"/>
                    </a:cubicBezTo>
                    <a:cubicBezTo>
                      <a:pt x="878186" y="24142"/>
                      <a:pt x="886880" y="19675"/>
                      <a:pt x="896293" y="18106"/>
                    </a:cubicBezTo>
                    <a:cubicBezTo>
                      <a:pt x="1000597" y="722"/>
                      <a:pt x="1094453" y="9053"/>
                      <a:pt x="1204111" y="9053"/>
                    </a:cubicBezTo>
                    <a:lnTo>
                      <a:pt x="1195057" y="0"/>
                    </a:lnTo>
                  </a:path>
                </a:pathLst>
              </a:custGeom>
              <a:noFill/>
              <a:ln w="508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6200" y="6120825"/>
              <a:ext cx="906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Your Op Approach?</a:t>
              </a:r>
              <a:endParaRPr lang="en-US" sz="3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43400" y="1600200"/>
              <a:ext cx="250183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/>
                <a:t>Anterior bump</a:t>
              </a:r>
              <a:endParaRPr lang="en-US" sz="2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1117" y="5053527"/>
              <a:ext cx="1010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Frog-</a:t>
              </a:r>
              <a:r>
                <a:rPr lang="en-US" sz="2800" b="1" dirty="0" err="1" smtClean="0"/>
                <a:t>Lat</a:t>
              </a:r>
              <a:endParaRPr lang="en-US" sz="2800" b="1" dirty="0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347460" y="2545080"/>
              <a:ext cx="1965960" cy="2209800"/>
            </a:xfrm>
            <a:custGeom>
              <a:avLst/>
              <a:gdLst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661160 w 1965960"/>
                <a:gd name="connsiteY34" fmla="*/ 1744980 h 2209800"/>
                <a:gd name="connsiteX35" fmla="*/ 1684020 w 1965960"/>
                <a:gd name="connsiteY35" fmla="*/ 1668780 h 2209800"/>
                <a:gd name="connsiteX36" fmla="*/ 1706880 w 1965960"/>
                <a:gd name="connsiteY36" fmla="*/ 1653540 h 2209800"/>
                <a:gd name="connsiteX37" fmla="*/ 1744980 w 1965960"/>
                <a:gd name="connsiteY37" fmla="*/ 162306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661160 w 1965960"/>
                <a:gd name="connsiteY34" fmla="*/ 1744980 h 2209800"/>
                <a:gd name="connsiteX35" fmla="*/ 1729740 w 1965960"/>
                <a:gd name="connsiteY35" fmla="*/ 1699260 h 2209800"/>
                <a:gd name="connsiteX36" fmla="*/ 1706880 w 1965960"/>
                <a:gd name="connsiteY36" fmla="*/ 1653540 h 2209800"/>
                <a:gd name="connsiteX37" fmla="*/ 1744980 w 1965960"/>
                <a:gd name="connsiteY37" fmla="*/ 162306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661160 w 1965960"/>
                <a:gd name="connsiteY34" fmla="*/ 1744980 h 2209800"/>
                <a:gd name="connsiteX35" fmla="*/ 1729740 w 1965960"/>
                <a:gd name="connsiteY35" fmla="*/ 1699260 h 2209800"/>
                <a:gd name="connsiteX36" fmla="*/ 1752600 w 1965960"/>
                <a:gd name="connsiteY36" fmla="*/ 1676400 h 2209800"/>
                <a:gd name="connsiteX37" fmla="*/ 1744980 w 1965960"/>
                <a:gd name="connsiteY37" fmla="*/ 162306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661160 w 1965960"/>
                <a:gd name="connsiteY34" fmla="*/ 1744980 h 2209800"/>
                <a:gd name="connsiteX35" fmla="*/ 1729740 w 1965960"/>
                <a:gd name="connsiteY35" fmla="*/ 1699260 h 2209800"/>
                <a:gd name="connsiteX36" fmla="*/ 1752600 w 1965960"/>
                <a:gd name="connsiteY36" fmla="*/ 1676400 h 2209800"/>
                <a:gd name="connsiteX37" fmla="*/ 1798320 w 1965960"/>
                <a:gd name="connsiteY37" fmla="*/ 164592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729740 w 1965960"/>
                <a:gd name="connsiteY34" fmla="*/ 1775460 h 2209800"/>
                <a:gd name="connsiteX35" fmla="*/ 1729740 w 1965960"/>
                <a:gd name="connsiteY35" fmla="*/ 1699260 h 2209800"/>
                <a:gd name="connsiteX36" fmla="*/ 1752600 w 1965960"/>
                <a:gd name="connsiteY36" fmla="*/ 1676400 h 2209800"/>
                <a:gd name="connsiteX37" fmla="*/ 1798320 w 1965960"/>
                <a:gd name="connsiteY37" fmla="*/ 164592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729740 w 1965960"/>
                <a:gd name="connsiteY34" fmla="*/ 1775460 h 2209800"/>
                <a:gd name="connsiteX35" fmla="*/ 1729740 w 1965960"/>
                <a:gd name="connsiteY35" fmla="*/ 1699260 h 2209800"/>
                <a:gd name="connsiteX36" fmla="*/ 1752600 w 1965960"/>
                <a:gd name="connsiteY36" fmla="*/ 1676400 h 2209800"/>
                <a:gd name="connsiteX37" fmla="*/ 1775460 w 1965960"/>
                <a:gd name="connsiteY37" fmla="*/ 162306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38300 w 1965960"/>
                <a:gd name="connsiteY33" fmla="*/ 1790700 h 2209800"/>
                <a:gd name="connsiteX34" fmla="*/ 1691640 w 1965960"/>
                <a:gd name="connsiteY34" fmla="*/ 1737360 h 2209800"/>
                <a:gd name="connsiteX35" fmla="*/ 1729740 w 1965960"/>
                <a:gd name="connsiteY35" fmla="*/ 1699260 h 2209800"/>
                <a:gd name="connsiteX36" fmla="*/ 1752600 w 1965960"/>
                <a:gd name="connsiteY36" fmla="*/ 1676400 h 2209800"/>
                <a:gd name="connsiteX37" fmla="*/ 1775460 w 1965960"/>
                <a:gd name="connsiteY37" fmla="*/ 162306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  <a:gd name="connsiteX0" fmla="*/ 0 w 1965960"/>
                <a:gd name="connsiteY0" fmla="*/ 1889760 h 2209800"/>
                <a:gd name="connsiteX1" fmla="*/ 0 w 1965960"/>
                <a:gd name="connsiteY1" fmla="*/ 1889760 h 2209800"/>
                <a:gd name="connsiteX2" fmla="*/ 83820 w 1965960"/>
                <a:gd name="connsiteY2" fmla="*/ 1798320 h 2209800"/>
                <a:gd name="connsiteX3" fmla="*/ 144780 w 1965960"/>
                <a:gd name="connsiteY3" fmla="*/ 1783080 h 2209800"/>
                <a:gd name="connsiteX4" fmla="*/ 297180 w 1965960"/>
                <a:gd name="connsiteY4" fmla="*/ 1798320 h 2209800"/>
                <a:gd name="connsiteX5" fmla="*/ 342900 w 1965960"/>
                <a:gd name="connsiteY5" fmla="*/ 1813560 h 2209800"/>
                <a:gd name="connsiteX6" fmla="*/ 411480 w 1965960"/>
                <a:gd name="connsiteY6" fmla="*/ 1836420 h 2209800"/>
                <a:gd name="connsiteX7" fmla="*/ 434340 w 1965960"/>
                <a:gd name="connsiteY7" fmla="*/ 1844040 h 2209800"/>
                <a:gd name="connsiteX8" fmla="*/ 464820 w 1965960"/>
                <a:gd name="connsiteY8" fmla="*/ 1874520 h 2209800"/>
                <a:gd name="connsiteX9" fmla="*/ 480060 w 1965960"/>
                <a:gd name="connsiteY9" fmla="*/ 1897380 h 2209800"/>
                <a:gd name="connsiteX10" fmla="*/ 502920 w 1965960"/>
                <a:gd name="connsiteY10" fmla="*/ 1920240 h 2209800"/>
                <a:gd name="connsiteX11" fmla="*/ 510540 w 1965960"/>
                <a:gd name="connsiteY11" fmla="*/ 2011680 h 2209800"/>
                <a:gd name="connsiteX12" fmla="*/ 495300 w 1965960"/>
                <a:gd name="connsiteY12" fmla="*/ 2057400 h 2209800"/>
                <a:gd name="connsiteX13" fmla="*/ 510540 w 1965960"/>
                <a:gd name="connsiteY13" fmla="*/ 2148840 h 2209800"/>
                <a:gd name="connsiteX14" fmla="*/ 525780 w 1965960"/>
                <a:gd name="connsiteY14" fmla="*/ 2171700 h 2209800"/>
                <a:gd name="connsiteX15" fmla="*/ 571500 w 1965960"/>
                <a:gd name="connsiteY15" fmla="*/ 2202180 h 2209800"/>
                <a:gd name="connsiteX16" fmla="*/ 601980 w 1965960"/>
                <a:gd name="connsiteY16" fmla="*/ 2209800 h 2209800"/>
                <a:gd name="connsiteX17" fmla="*/ 960120 w 1965960"/>
                <a:gd name="connsiteY17" fmla="*/ 2202180 h 2209800"/>
                <a:gd name="connsiteX18" fmla="*/ 1005840 w 1965960"/>
                <a:gd name="connsiteY18" fmla="*/ 2186940 h 2209800"/>
                <a:gd name="connsiteX19" fmla="*/ 1104900 w 1965960"/>
                <a:gd name="connsiteY19" fmla="*/ 2164080 h 2209800"/>
                <a:gd name="connsiteX20" fmla="*/ 1135380 w 1965960"/>
                <a:gd name="connsiteY20" fmla="*/ 2148840 h 2209800"/>
                <a:gd name="connsiteX21" fmla="*/ 1158240 w 1965960"/>
                <a:gd name="connsiteY21" fmla="*/ 2141220 h 2209800"/>
                <a:gd name="connsiteX22" fmla="*/ 1181100 w 1965960"/>
                <a:gd name="connsiteY22" fmla="*/ 2125980 h 2209800"/>
                <a:gd name="connsiteX23" fmla="*/ 1203960 w 1965960"/>
                <a:gd name="connsiteY23" fmla="*/ 2118360 h 2209800"/>
                <a:gd name="connsiteX24" fmla="*/ 1272540 w 1965960"/>
                <a:gd name="connsiteY24" fmla="*/ 2072640 h 2209800"/>
                <a:gd name="connsiteX25" fmla="*/ 1295400 w 1965960"/>
                <a:gd name="connsiteY25" fmla="*/ 2057400 h 2209800"/>
                <a:gd name="connsiteX26" fmla="*/ 1371600 w 1965960"/>
                <a:gd name="connsiteY26" fmla="*/ 2026920 h 2209800"/>
                <a:gd name="connsiteX27" fmla="*/ 1394460 w 1965960"/>
                <a:gd name="connsiteY27" fmla="*/ 2019300 h 2209800"/>
                <a:gd name="connsiteX28" fmla="*/ 1463040 w 1965960"/>
                <a:gd name="connsiteY28" fmla="*/ 1973580 h 2209800"/>
                <a:gd name="connsiteX29" fmla="*/ 1485900 w 1965960"/>
                <a:gd name="connsiteY29" fmla="*/ 1958340 h 2209800"/>
                <a:gd name="connsiteX30" fmla="*/ 1554480 w 1965960"/>
                <a:gd name="connsiteY30" fmla="*/ 1927860 h 2209800"/>
                <a:gd name="connsiteX31" fmla="*/ 1600200 w 1965960"/>
                <a:gd name="connsiteY31" fmla="*/ 1905000 h 2209800"/>
                <a:gd name="connsiteX32" fmla="*/ 1623060 w 1965960"/>
                <a:gd name="connsiteY32" fmla="*/ 1844040 h 2209800"/>
                <a:gd name="connsiteX33" fmla="*/ 1661160 w 1965960"/>
                <a:gd name="connsiteY33" fmla="*/ 1798320 h 2209800"/>
                <a:gd name="connsiteX34" fmla="*/ 1691640 w 1965960"/>
                <a:gd name="connsiteY34" fmla="*/ 1737360 h 2209800"/>
                <a:gd name="connsiteX35" fmla="*/ 1729740 w 1965960"/>
                <a:gd name="connsiteY35" fmla="*/ 1699260 h 2209800"/>
                <a:gd name="connsiteX36" fmla="*/ 1752600 w 1965960"/>
                <a:gd name="connsiteY36" fmla="*/ 1676400 h 2209800"/>
                <a:gd name="connsiteX37" fmla="*/ 1775460 w 1965960"/>
                <a:gd name="connsiteY37" fmla="*/ 1623060 h 2209800"/>
                <a:gd name="connsiteX38" fmla="*/ 1790700 w 1965960"/>
                <a:gd name="connsiteY38" fmla="*/ 1592580 h 2209800"/>
                <a:gd name="connsiteX39" fmla="*/ 1805940 w 1965960"/>
                <a:gd name="connsiteY39" fmla="*/ 1569720 h 2209800"/>
                <a:gd name="connsiteX40" fmla="*/ 1828800 w 1965960"/>
                <a:gd name="connsiteY40" fmla="*/ 1554480 h 2209800"/>
                <a:gd name="connsiteX41" fmla="*/ 1836420 w 1965960"/>
                <a:gd name="connsiteY41" fmla="*/ 1531620 h 2209800"/>
                <a:gd name="connsiteX42" fmla="*/ 1866900 w 1965960"/>
                <a:gd name="connsiteY42" fmla="*/ 1485900 h 2209800"/>
                <a:gd name="connsiteX43" fmla="*/ 1882140 w 1965960"/>
                <a:gd name="connsiteY43" fmla="*/ 1463040 h 2209800"/>
                <a:gd name="connsiteX44" fmla="*/ 1897380 w 1965960"/>
                <a:gd name="connsiteY44" fmla="*/ 1409700 h 2209800"/>
                <a:gd name="connsiteX45" fmla="*/ 1912620 w 1965960"/>
                <a:gd name="connsiteY45" fmla="*/ 1287780 h 2209800"/>
                <a:gd name="connsiteX46" fmla="*/ 1927860 w 1965960"/>
                <a:gd name="connsiteY46" fmla="*/ 1234440 h 2209800"/>
                <a:gd name="connsiteX47" fmla="*/ 1935480 w 1965960"/>
                <a:gd name="connsiteY47" fmla="*/ 1203960 h 2209800"/>
                <a:gd name="connsiteX48" fmla="*/ 1950720 w 1965960"/>
                <a:gd name="connsiteY48" fmla="*/ 1158240 h 2209800"/>
                <a:gd name="connsiteX49" fmla="*/ 1958340 w 1965960"/>
                <a:gd name="connsiteY49" fmla="*/ 1082040 h 2209800"/>
                <a:gd name="connsiteX50" fmla="*/ 1965960 w 1965960"/>
                <a:gd name="connsiteY50" fmla="*/ 1059180 h 2209800"/>
                <a:gd name="connsiteX51" fmla="*/ 1950720 w 1965960"/>
                <a:gd name="connsiteY51" fmla="*/ 906780 h 2209800"/>
                <a:gd name="connsiteX52" fmla="*/ 1943100 w 1965960"/>
                <a:gd name="connsiteY52" fmla="*/ 883920 h 2209800"/>
                <a:gd name="connsiteX53" fmla="*/ 1935480 w 1965960"/>
                <a:gd name="connsiteY53" fmla="*/ 838200 h 2209800"/>
                <a:gd name="connsiteX54" fmla="*/ 1927860 w 1965960"/>
                <a:gd name="connsiteY54" fmla="*/ 815340 h 2209800"/>
                <a:gd name="connsiteX55" fmla="*/ 1920240 w 1965960"/>
                <a:gd name="connsiteY55" fmla="*/ 769620 h 2209800"/>
                <a:gd name="connsiteX56" fmla="*/ 1905000 w 1965960"/>
                <a:gd name="connsiteY56" fmla="*/ 746760 h 2209800"/>
                <a:gd name="connsiteX57" fmla="*/ 1897380 w 1965960"/>
                <a:gd name="connsiteY57" fmla="*/ 723900 h 2209800"/>
                <a:gd name="connsiteX58" fmla="*/ 1874520 w 1965960"/>
                <a:gd name="connsiteY58" fmla="*/ 640080 h 2209800"/>
                <a:gd name="connsiteX59" fmla="*/ 1866900 w 1965960"/>
                <a:gd name="connsiteY59" fmla="*/ 617220 h 2209800"/>
                <a:gd name="connsiteX60" fmla="*/ 1859280 w 1965960"/>
                <a:gd name="connsiteY60" fmla="*/ 594360 h 2209800"/>
                <a:gd name="connsiteX61" fmla="*/ 1828800 w 1965960"/>
                <a:gd name="connsiteY61" fmla="*/ 541020 h 2209800"/>
                <a:gd name="connsiteX62" fmla="*/ 1798320 w 1965960"/>
                <a:gd name="connsiteY62" fmla="*/ 495300 h 2209800"/>
                <a:gd name="connsiteX63" fmla="*/ 1783080 w 1965960"/>
                <a:gd name="connsiteY63" fmla="*/ 472440 h 2209800"/>
                <a:gd name="connsiteX64" fmla="*/ 1775460 w 1965960"/>
                <a:gd name="connsiteY64" fmla="*/ 449580 h 2209800"/>
                <a:gd name="connsiteX65" fmla="*/ 1722120 w 1965960"/>
                <a:gd name="connsiteY65" fmla="*/ 411480 h 2209800"/>
                <a:gd name="connsiteX66" fmla="*/ 1699260 w 1965960"/>
                <a:gd name="connsiteY66" fmla="*/ 388620 h 2209800"/>
                <a:gd name="connsiteX67" fmla="*/ 1653540 w 1965960"/>
                <a:gd name="connsiteY67" fmla="*/ 365760 h 2209800"/>
                <a:gd name="connsiteX68" fmla="*/ 1607820 w 1965960"/>
                <a:gd name="connsiteY68" fmla="*/ 335280 h 2209800"/>
                <a:gd name="connsiteX69" fmla="*/ 1577340 w 1965960"/>
                <a:gd name="connsiteY69" fmla="*/ 289560 h 2209800"/>
                <a:gd name="connsiteX70" fmla="*/ 1531620 w 1965960"/>
                <a:gd name="connsiteY70" fmla="*/ 259080 h 2209800"/>
                <a:gd name="connsiteX71" fmla="*/ 1501140 w 1965960"/>
                <a:gd name="connsiteY71" fmla="*/ 213360 h 2209800"/>
                <a:gd name="connsiteX72" fmla="*/ 1432560 w 1965960"/>
                <a:gd name="connsiteY72" fmla="*/ 167640 h 2209800"/>
                <a:gd name="connsiteX73" fmla="*/ 1409700 w 1965960"/>
                <a:gd name="connsiteY73" fmla="*/ 152400 h 2209800"/>
                <a:gd name="connsiteX74" fmla="*/ 1379220 w 1965960"/>
                <a:gd name="connsiteY74" fmla="*/ 144780 h 2209800"/>
                <a:gd name="connsiteX75" fmla="*/ 1333500 w 1965960"/>
                <a:gd name="connsiteY75" fmla="*/ 129540 h 2209800"/>
                <a:gd name="connsiteX76" fmla="*/ 1295400 w 1965960"/>
                <a:gd name="connsiteY76" fmla="*/ 121920 h 2209800"/>
                <a:gd name="connsiteX77" fmla="*/ 1249680 w 1965960"/>
                <a:gd name="connsiteY77" fmla="*/ 114300 h 2209800"/>
                <a:gd name="connsiteX78" fmla="*/ 1219200 w 1965960"/>
                <a:gd name="connsiteY78" fmla="*/ 106680 h 2209800"/>
                <a:gd name="connsiteX79" fmla="*/ 1173480 w 1965960"/>
                <a:gd name="connsiteY79" fmla="*/ 83820 h 2209800"/>
                <a:gd name="connsiteX80" fmla="*/ 1150620 w 1965960"/>
                <a:gd name="connsiteY80" fmla="*/ 68580 h 2209800"/>
                <a:gd name="connsiteX81" fmla="*/ 1127760 w 1965960"/>
                <a:gd name="connsiteY81" fmla="*/ 60960 h 2209800"/>
                <a:gd name="connsiteX82" fmla="*/ 1104900 w 1965960"/>
                <a:gd name="connsiteY82" fmla="*/ 45720 h 2209800"/>
                <a:gd name="connsiteX83" fmla="*/ 1051560 w 1965960"/>
                <a:gd name="connsiteY83" fmla="*/ 30480 h 2209800"/>
                <a:gd name="connsiteX84" fmla="*/ 1005840 w 1965960"/>
                <a:gd name="connsiteY84" fmla="*/ 15240 h 2209800"/>
                <a:gd name="connsiteX85" fmla="*/ 899160 w 1965960"/>
                <a:gd name="connsiteY85" fmla="*/ 0 h 2209800"/>
                <a:gd name="connsiteX86" fmla="*/ 701040 w 1965960"/>
                <a:gd name="connsiteY86" fmla="*/ 7620 h 2209800"/>
                <a:gd name="connsiteX87" fmla="*/ 624840 w 1965960"/>
                <a:gd name="connsiteY87" fmla="*/ 30480 h 2209800"/>
                <a:gd name="connsiteX88" fmla="*/ 601980 w 1965960"/>
                <a:gd name="connsiteY88" fmla="*/ 38100 h 2209800"/>
                <a:gd name="connsiteX89" fmla="*/ 556260 w 1965960"/>
                <a:gd name="connsiteY89" fmla="*/ 38100 h 2209800"/>
                <a:gd name="connsiteX90" fmla="*/ 548640 w 1965960"/>
                <a:gd name="connsiteY90" fmla="*/ 381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965960" h="2209800">
                  <a:moveTo>
                    <a:pt x="0" y="1889760"/>
                  </a:moveTo>
                  <a:lnTo>
                    <a:pt x="0" y="1889760"/>
                  </a:lnTo>
                  <a:cubicBezTo>
                    <a:pt x="21296" y="1855686"/>
                    <a:pt x="38427" y="1809668"/>
                    <a:pt x="83820" y="1798320"/>
                  </a:cubicBezTo>
                  <a:lnTo>
                    <a:pt x="144780" y="1783080"/>
                  </a:lnTo>
                  <a:cubicBezTo>
                    <a:pt x="179773" y="1785579"/>
                    <a:pt x="254041" y="1787535"/>
                    <a:pt x="297180" y="1798320"/>
                  </a:cubicBezTo>
                  <a:cubicBezTo>
                    <a:pt x="312765" y="1802216"/>
                    <a:pt x="327660" y="1808480"/>
                    <a:pt x="342900" y="1813560"/>
                  </a:cubicBezTo>
                  <a:lnTo>
                    <a:pt x="411480" y="1836420"/>
                  </a:lnTo>
                  <a:lnTo>
                    <a:pt x="434340" y="1844040"/>
                  </a:lnTo>
                  <a:cubicBezTo>
                    <a:pt x="450965" y="1893916"/>
                    <a:pt x="427875" y="1844964"/>
                    <a:pt x="464820" y="1874520"/>
                  </a:cubicBezTo>
                  <a:cubicBezTo>
                    <a:pt x="471971" y="1880241"/>
                    <a:pt x="474197" y="1890345"/>
                    <a:pt x="480060" y="1897380"/>
                  </a:cubicBezTo>
                  <a:cubicBezTo>
                    <a:pt x="486959" y="1905659"/>
                    <a:pt x="495300" y="1912620"/>
                    <a:pt x="502920" y="1920240"/>
                  </a:cubicBezTo>
                  <a:cubicBezTo>
                    <a:pt x="519998" y="1971473"/>
                    <a:pt x="523733" y="1958909"/>
                    <a:pt x="510540" y="2011680"/>
                  </a:cubicBezTo>
                  <a:cubicBezTo>
                    <a:pt x="506644" y="2027265"/>
                    <a:pt x="495300" y="2057400"/>
                    <a:pt x="495300" y="2057400"/>
                  </a:cubicBezTo>
                  <a:cubicBezTo>
                    <a:pt x="497714" y="2079129"/>
                    <a:pt x="497774" y="2123308"/>
                    <a:pt x="510540" y="2148840"/>
                  </a:cubicBezTo>
                  <a:cubicBezTo>
                    <a:pt x="514636" y="2157031"/>
                    <a:pt x="518888" y="2165669"/>
                    <a:pt x="525780" y="2171700"/>
                  </a:cubicBezTo>
                  <a:cubicBezTo>
                    <a:pt x="539564" y="2183761"/>
                    <a:pt x="553731" y="2197738"/>
                    <a:pt x="571500" y="2202180"/>
                  </a:cubicBezTo>
                  <a:lnTo>
                    <a:pt x="601980" y="2209800"/>
                  </a:lnTo>
                  <a:cubicBezTo>
                    <a:pt x="721360" y="2207260"/>
                    <a:pt x="840904" y="2208928"/>
                    <a:pt x="960120" y="2202180"/>
                  </a:cubicBezTo>
                  <a:cubicBezTo>
                    <a:pt x="976159" y="2201272"/>
                    <a:pt x="990255" y="2190836"/>
                    <a:pt x="1005840" y="2186940"/>
                  </a:cubicBezTo>
                  <a:cubicBezTo>
                    <a:pt x="1079365" y="2168559"/>
                    <a:pt x="1046261" y="2175808"/>
                    <a:pt x="1104900" y="2164080"/>
                  </a:cubicBezTo>
                  <a:cubicBezTo>
                    <a:pt x="1115060" y="2159000"/>
                    <a:pt x="1124939" y="2153315"/>
                    <a:pt x="1135380" y="2148840"/>
                  </a:cubicBezTo>
                  <a:cubicBezTo>
                    <a:pt x="1142763" y="2145676"/>
                    <a:pt x="1151056" y="2144812"/>
                    <a:pt x="1158240" y="2141220"/>
                  </a:cubicBezTo>
                  <a:cubicBezTo>
                    <a:pt x="1166431" y="2137124"/>
                    <a:pt x="1172909" y="2130076"/>
                    <a:pt x="1181100" y="2125980"/>
                  </a:cubicBezTo>
                  <a:cubicBezTo>
                    <a:pt x="1188284" y="2122388"/>
                    <a:pt x="1196939" y="2122261"/>
                    <a:pt x="1203960" y="2118360"/>
                  </a:cubicBezTo>
                  <a:lnTo>
                    <a:pt x="1272540" y="2072640"/>
                  </a:lnTo>
                  <a:cubicBezTo>
                    <a:pt x="1280160" y="2067560"/>
                    <a:pt x="1286712" y="2060296"/>
                    <a:pt x="1295400" y="2057400"/>
                  </a:cubicBezTo>
                  <a:cubicBezTo>
                    <a:pt x="1399465" y="2022712"/>
                    <a:pt x="1293115" y="2060556"/>
                    <a:pt x="1371600" y="2026920"/>
                  </a:cubicBezTo>
                  <a:cubicBezTo>
                    <a:pt x="1378983" y="2023756"/>
                    <a:pt x="1387439" y="2023201"/>
                    <a:pt x="1394460" y="2019300"/>
                  </a:cubicBezTo>
                  <a:lnTo>
                    <a:pt x="1463040" y="1973580"/>
                  </a:lnTo>
                  <a:cubicBezTo>
                    <a:pt x="1470660" y="1968500"/>
                    <a:pt x="1477212" y="1961236"/>
                    <a:pt x="1485900" y="1958340"/>
                  </a:cubicBezTo>
                  <a:cubicBezTo>
                    <a:pt x="1603853" y="1919022"/>
                    <a:pt x="1482027" y="1964086"/>
                    <a:pt x="1554480" y="1927860"/>
                  </a:cubicBezTo>
                  <a:cubicBezTo>
                    <a:pt x="1617576" y="1896312"/>
                    <a:pt x="1534686" y="1948676"/>
                    <a:pt x="1600200" y="1905000"/>
                  </a:cubicBezTo>
                  <a:cubicBezTo>
                    <a:pt x="1614901" y="1831493"/>
                    <a:pt x="1612900" y="1861820"/>
                    <a:pt x="1623060" y="1844040"/>
                  </a:cubicBezTo>
                  <a:cubicBezTo>
                    <a:pt x="1633220" y="1826260"/>
                    <a:pt x="1649730" y="1816100"/>
                    <a:pt x="1661160" y="1798320"/>
                  </a:cubicBezTo>
                  <a:cubicBezTo>
                    <a:pt x="1672590" y="1780540"/>
                    <a:pt x="1684020" y="1752600"/>
                    <a:pt x="1691640" y="1737360"/>
                  </a:cubicBezTo>
                  <a:cubicBezTo>
                    <a:pt x="1696142" y="1714852"/>
                    <a:pt x="1719580" y="1709420"/>
                    <a:pt x="1729740" y="1699260"/>
                  </a:cubicBezTo>
                  <a:cubicBezTo>
                    <a:pt x="1739900" y="1689100"/>
                    <a:pt x="1744980" y="1681480"/>
                    <a:pt x="1752600" y="1676400"/>
                  </a:cubicBezTo>
                  <a:cubicBezTo>
                    <a:pt x="1780759" y="1634161"/>
                    <a:pt x="1769110" y="1637030"/>
                    <a:pt x="1775460" y="1623060"/>
                  </a:cubicBezTo>
                  <a:cubicBezTo>
                    <a:pt x="1781810" y="1609090"/>
                    <a:pt x="1785620" y="1601470"/>
                    <a:pt x="1790700" y="1592580"/>
                  </a:cubicBezTo>
                  <a:cubicBezTo>
                    <a:pt x="1795780" y="1583690"/>
                    <a:pt x="1799464" y="1576196"/>
                    <a:pt x="1805940" y="1569720"/>
                  </a:cubicBezTo>
                  <a:cubicBezTo>
                    <a:pt x="1812416" y="1563244"/>
                    <a:pt x="1823079" y="1561631"/>
                    <a:pt x="1828800" y="1554480"/>
                  </a:cubicBezTo>
                  <a:cubicBezTo>
                    <a:pt x="1833818" y="1548208"/>
                    <a:pt x="1832519" y="1538641"/>
                    <a:pt x="1836420" y="1531620"/>
                  </a:cubicBezTo>
                  <a:cubicBezTo>
                    <a:pt x="1845315" y="1515609"/>
                    <a:pt x="1856740" y="1501140"/>
                    <a:pt x="1866900" y="1485900"/>
                  </a:cubicBezTo>
                  <a:cubicBezTo>
                    <a:pt x="1871980" y="1478280"/>
                    <a:pt x="1879244" y="1471728"/>
                    <a:pt x="1882140" y="1463040"/>
                  </a:cubicBezTo>
                  <a:cubicBezTo>
                    <a:pt x="1888669" y="1443454"/>
                    <a:pt x="1893553" y="1430750"/>
                    <a:pt x="1897380" y="1409700"/>
                  </a:cubicBezTo>
                  <a:cubicBezTo>
                    <a:pt x="1910691" y="1336489"/>
                    <a:pt x="1899894" y="1370499"/>
                    <a:pt x="1912620" y="1287780"/>
                  </a:cubicBezTo>
                  <a:cubicBezTo>
                    <a:pt x="1916590" y="1261974"/>
                    <a:pt x="1921222" y="1257674"/>
                    <a:pt x="1927860" y="1234440"/>
                  </a:cubicBezTo>
                  <a:cubicBezTo>
                    <a:pt x="1930737" y="1224370"/>
                    <a:pt x="1932471" y="1213991"/>
                    <a:pt x="1935480" y="1203960"/>
                  </a:cubicBezTo>
                  <a:cubicBezTo>
                    <a:pt x="1940096" y="1188573"/>
                    <a:pt x="1950720" y="1158240"/>
                    <a:pt x="1950720" y="1158240"/>
                  </a:cubicBezTo>
                  <a:cubicBezTo>
                    <a:pt x="1953260" y="1132840"/>
                    <a:pt x="1954458" y="1107270"/>
                    <a:pt x="1958340" y="1082040"/>
                  </a:cubicBezTo>
                  <a:cubicBezTo>
                    <a:pt x="1959561" y="1074101"/>
                    <a:pt x="1965960" y="1067212"/>
                    <a:pt x="1965960" y="1059180"/>
                  </a:cubicBezTo>
                  <a:cubicBezTo>
                    <a:pt x="1965960" y="1049889"/>
                    <a:pt x="1953484" y="923363"/>
                    <a:pt x="1950720" y="906780"/>
                  </a:cubicBezTo>
                  <a:cubicBezTo>
                    <a:pt x="1949400" y="898857"/>
                    <a:pt x="1944842" y="891761"/>
                    <a:pt x="1943100" y="883920"/>
                  </a:cubicBezTo>
                  <a:cubicBezTo>
                    <a:pt x="1939748" y="868838"/>
                    <a:pt x="1938832" y="853282"/>
                    <a:pt x="1935480" y="838200"/>
                  </a:cubicBezTo>
                  <a:cubicBezTo>
                    <a:pt x="1933738" y="830359"/>
                    <a:pt x="1929602" y="823181"/>
                    <a:pt x="1927860" y="815340"/>
                  </a:cubicBezTo>
                  <a:cubicBezTo>
                    <a:pt x="1924508" y="800258"/>
                    <a:pt x="1925126" y="784277"/>
                    <a:pt x="1920240" y="769620"/>
                  </a:cubicBezTo>
                  <a:cubicBezTo>
                    <a:pt x="1917344" y="760932"/>
                    <a:pt x="1909096" y="754951"/>
                    <a:pt x="1905000" y="746760"/>
                  </a:cubicBezTo>
                  <a:cubicBezTo>
                    <a:pt x="1901408" y="739576"/>
                    <a:pt x="1899328" y="731692"/>
                    <a:pt x="1897380" y="723900"/>
                  </a:cubicBezTo>
                  <a:cubicBezTo>
                    <a:pt x="1875839" y="637736"/>
                    <a:pt x="1907215" y="738164"/>
                    <a:pt x="1874520" y="640080"/>
                  </a:cubicBezTo>
                  <a:lnTo>
                    <a:pt x="1866900" y="617220"/>
                  </a:lnTo>
                  <a:cubicBezTo>
                    <a:pt x="1864360" y="609600"/>
                    <a:pt x="1863735" y="601043"/>
                    <a:pt x="1859280" y="594360"/>
                  </a:cubicBezTo>
                  <a:cubicBezTo>
                    <a:pt x="1806561" y="515282"/>
                    <a:pt x="1886807" y="637698"/>
                    <a:pt x="1828800" y="541020"/>
                  </a:cubicBezTo>
                  <a:cubicBezTo>
                    <a:pt x="1819376" y="525314"/>
                    <a:pt x="1808480" y="510540"/>
                    <a:pt x="1798320" y="495300"/>
                  </a:cubicBezTo>
                  <a:cubicBezTo>
                    <a:pt x="1793240" y="487680"/>
                    <a:pt x="1785976" y="481128"/>
                    <a:pt x="1783080" y="472440"/>
                  </a:cubicBezTo>
                  <a:cubicBezTo>
                    <a:pt x="1780540" y="464820"/>
                    <a:pt x="1780602" y="455750"/>
                    <a:pt x="1775460" y="449580"/>
                  </a:cubicBezTo>
                  <a:cubicBezTo>
                    <a:pt x="1762982" y="434606"/>
                    <a:pt x="1737282" y="424115"/>
                    <a:pt x="1722120" y="411480"/>
                  </a:cubicBezTo>
                  <a:cubicBezTo>
                    <a:pt x="1713841" y="404581"/>
                    <a:pt x="1707539" y="395519"/>
                    <a:pt x="1699260" y="388620"/>
                  </a:cubicBezTo>
                  <a:cubicBezTo>
                    <a:pt x="1658666" y="354792"/>
                    <a:pt x="1694780" y="388671"/>
                    <a:pt x="1653540" y="365760"/>
                  </a:cubicBezTo>
                  <a:cubicBezTo>
                    <a:pt x="1637529" y="356865"/>
                    <a:pt x="1607820" y="335280"/>
                    <a:pt x="1607820" y="335280"/>
                  </a:cubicBezTo>
                  <a:cubicBezTo>
                    <a:pt x="1597660" y="320040"/>
                    <a:pt x="1592580" y="299720"/>
                    <a:pt x="1577340" y="289560"/>
                  </a:cubicBezTo>
                  <a:lnTo>
                    <a:pt x="1531620" y="259080"/>
                  </a:lnTo>
                  <a:cubicBezTo>
                    <a:pt x="1521460" y="243840"/>
                    <a:pt x="1516380" y="223520"/>
                    <a:pt x="1501140" y="213360"/>
                  </a:cubicBezTo>
                  <a:lnTo>
                    <a:pt x="1432560" y="167640"/>
                  </a:lnTo>
                  <a:cubicBezTo>
                    <a:pt x="1424940" y="162560"/>
                    <a:pt x="1418585" y="154621"/>
                    <a:pt x="1409700" y="152400"/>
                  </a:cubicBezTo>
                  <a:cubicBezTo>
                    <a:pt x="1399540" y="149860"/>
                    <a:pt x="1389251" y="147789"/>
                    <a:pt x="1379220" y="144780"/>
                  </a:cubicBezTo>
                  <a:cubicBezTo>
                    <a:pt x="1363833" y="140164"/>
                    <a:pt x="1349252" y="132690"/>
                    <a:pt x="1333500" y="129540"/>
                  </a:cubicBezTo>
                  <a:lnTo>
                    <a:pt x="1295400" y="121920"/>
                  </a:lnTo>
                  <a:cubicBezTo>
                    <a:pt x="1280199" y="119156"/>
                    <a:pt x="1264830" y="117330"/>
                    <a:pt x="1249680" y="114300"/>
                  </a:cubicBezTo>
                  <a:cubicBezTo>
                    <a:pt x="1239411" y="112246"/>
                    <a:pt x="1229360" y="109220"/>
                    <a:pt x="1219200" y="106680"/>
                  </a:cubicBezTo>
                  <a:cubicBezTo>
                    <a:pt x="1153686" y="63004"/>
                    <a:pt x="1236576" y="115368"/>
                    <a:pt x="1173480" y="83820"/>
                  </a:cubicBezTo>
                  <a:cubicBezTo>
                    <a:pt x="1165289" y="79724"/>
                    <a:pt x="1158811" y="72676"/>
                    <a:pt x="1150620" y="68580"/>
                  </a:cubicBezTo>
                  <a:cubicBezTo>
                    <a:pt x="1143436" y="64988"/>
                    <a:pt x="1134944" y="64552"/>
                    <a:pt x="1127760" y="60960"/>
                  </a:cubicBezTo>
                  <a:cubicBezTo>
                    <a:pt x="1119569" y="56864"/>
                    <a:pt x="1113091" y="49816"/>
                    <a:pt x="1104900" y="45720"/>
                  </a:cubicBezTo>
                  <a:cubicBezTo>
                    <a:pt x="1092096" y="39318"/>
                    <a:pt x="1063767" y="34142"/>
                    <a:pt x="1051560" y="30480"/>
                  </a:cubicBezTo>
                  <a:cubicBezTo>
                    <a:pt x="1036173" y="25864"/>
                    <a:pt x="1021743" y="17512"/>
                    <a:pt x="1005840" y="15240"/>
                  </a:cubicBezTo>
                  <a:lnTo>
                    <a:pt x="899160" y="0"/>
                  </a:lnTo>
                  <a:cubicBezTo>
                    <a:pt x="833120" y="2540"/>
                    <a:pt x="766982" y="3224"/>
                    <a:pt x="701040" y="7620"/>
                  </a:cubicBezTo>
                  <a:cubicBezTo>
                    <a:pt x="686645" y="8580"/>
                    <a:pt x="631916" y="28121"/>
                    <a:pt x="624840" y="30480"/>
                  </a:cubicBezTo>
                  <a:cubicBezTo>
                    <a:pt x="617220" y="33020"/>
                    <a:pt x="610012" y="38100"/>
                    <a:pt x="601980" y="38100"/>
                  </a:cubicBezTo>
                  <a:lnTo>
                    <a:pt x="556260" y="38100"/>
                  </a:lnTo>
                  <a:lnTo>
                    <a:pt x="548640" y="38100"/>
                  </a:lnTo>
                </a:path>
              </a:pathLst>
            </a:custGeom>
            <a:noFill/>
            <a:ln w="349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598920" y="2232660"/>
              <a:ext cx="2026920" cy="2225040"/>
            </a:xfrm>
            <a:custGeom>
              <a:avLst/>
              <a:gdLst>
                <a:gd name="connsiteX0" fmla="*/ 0 w 2026920"/>
                <a:gd name="connsiteY0" fmla="*/ 152400 h 2225040"/>
                <a:gd name="connsiteX1" fmla="*/ 0 w 2026920"/>
                <a:gd name="connsiteY1" fmla="*/ 152400 h 2225040"/>
                <a:gd name="connsiteX2" fmla="*/ 114300 w 2026920"/>
                <a:gd name="connsiteY2" fmla="*/ 114300 h 2225040"/>
                <a:gd name="connsiteX3" fmla="*/ 152400 w 2026920"/>
                <a:gd name="connsiteY3" fmla="*/ 91440 h 2225040"/>
                <a:gd name="connsiteX4" fmla="*/ 190500 w 2026920"/>
                <a:gd name="connsiteY4" fmla="*/ 83820 h 2225040"/>
                <a:gd name="connsiteX5" fmla="*/ 236220 w 2026920"/>
                <a:gd name="connsiteY5" fmla="*/ 68580 h 2225040"/>
                <a:gd name="connsiteX6" fmla="*/ 304800 w 2026920"/>
                <a:gd name="connsiteY6" fmla="*/ 45720 h 2225040"/>
                <a:gd name="connsiteX7" fmla="*/ 327660 w 2026920"/>
                <a:gd name="connsiteY7" fmla="*/ 38100 h 2225040"/>
                <a:gd name="connsiteX8" fmla="*/ 396240 w 2026920"/>
                <a:gd name="connsiteY8" fmla="*/ 22860 h 2225040"/>
                <a:gd name="connsiteX9" fmla="*/ 480060 w 2026920"/>
                <a:gd name="connsiteY9" fmla="*/ 0 h 2225040"/>
                <a:gd name="connsiteX10" fmla="*/ 762000 w 2026920"/>
                <a:gd name="connsiteY10" fmla="*/ 7620 h 2225040"/>
                <a:gd name="connsiteX11" fmla="*/ 800100 w 2026920"/>
                <a:gd name="connsiteY11" fmla="*/ 15240 h 2225040"/>
                <a:gd name="connsiteX12" fmla="*/ 861060 w 2026920"/>
                <a:gd name="connsiteY12" fmla="*/ 38100 h 2225040"/>
                <a:gd name="connsiteX13" fmla="*/ 906780 w 2026920"/>
                <a:gd name="connsiteY13" fmla="*/ 45720 h 2225040"/>
                <a:gd name="connsiteX14" fmla="*/ 982980 w 2026920"/>
                <a:gd name="connsiteY14" fmla="*/ 60960 h 2225040"/>
                <a:gd name="connsiteX15" fmla="*/ 1043940 w 2026920"/>
                <a:gd name="connsiteY15" fmla="*/ 91440 h 2225040"/>
                <a:gd name="connsiteX16" fmla="*/ 1104900 w 2026920"/>
                <a:gd name="connsiteY16" fmla="*/ 106680 h 2225040"/>
                <a:gd name="connsiteX17" fmla="*/ 1127760 w 2026920"/>
                <a:gd name="connsiteY17" fmla="*/ 121920 h 2225040"/>
                <a:gd name="connsiteX18" fmla="*/ 1150620 w 2026920"/>
                <a:gd name="connsiteY18" fmla="*/ 129540 h 2225040"/>
                <a:gd name="connsiteX19" fmla="*/ 1219200 w 2026920"/>
                <a:gd name="connsiteY19" fmla="*/ 175260 h 2225040"/>
                <a:gd name="connsiteX20" fmla="*/ 1242060 w 2026920"/>
                <a:gd name="connsiteY20" fmla="*/ 190500 h 2225040"/>
                <a:gd name="connsiteX21" fmla="*/ 1272540 w 2026920"/>
                <a:gd name="connsiteY21" fmla="*/ 205740 h 2225040"/>
                <a:gd name="connsiteX22" fmla="*/ 1287780 w 2026920"/>
                <a:gd name="connsiteY22" fmla="*/ 228600 h 2225040"/>
                <a:gd name="connsiteX23" fmla="*/ 1310640 w 2026920"/>
                <a:gd name="connsiteY23" fmla="*/ 236220 h 2225040"/>
                <a:gd name="connsiteX24" fmla="*/ 1341120 w 2026920"/>
                <a:gd name="connsiteY24" fmla="*/ 266700 h 2225040"/>
                <a:gd name="connsiteX25" fmla="*/ 1356360 w 2026920"/>
                <a:gd name="connsiteY25" fmla="*/ 289560 h 2225040"/>
                <a:gd name="connsiteX26" fmla="*/ 1386840 w 2026920"/>
                <a:gd name="connsiteY26" fmla="*/ 297180 h 2225040"/>
                <a:gd name="connsiteX27" fmla="*/ 1409700 w 2026920"/>
                <a:gd name="connsiteY27" fmla="*/ 304800 h 2225040"/>
                <a:gd name="connsiteX28" fmla="*/ 1432560 w 2026920"/>
                <a:gd name="connsiteY28" fmla="*/ 327660 h 2225040"/>
                <a:gd name="connsiteX29" fmla="*/ 1455420 w 2026920"/>
                <a:gd name="connsiteY29" fmla="*/ 342900 h 2225040"/>
                <a:gd name="connsiteX30" fmla="*/ 1485900 w 2026920"/>
                <a:gd name="connsiteY30" fmla="*/ 388620 h 2225040"/>
                <a:gd name="connsiteX31" fmla="*/ 1493520 w 2026920"/>
                <a:gd name="connsiteY31" fmla="*/ 411480 h 2225040"/>
                <a:gd name="connsiteX32" fmla="*/ 1524000 w 2026920"/>
                <a:gd name="connsiteY32" fmla="*/ 441960 h 2225040"/>
                <a:gd name="connsiteX33" fmla="*/ 1539240 w 2026920"/>
                <a:gd name="connsiteY33" fmla="*/ 464820 h 2225040"/>
                <a:gd name="connsiteX34" fmla="*/ 1546860 w 2026920"/>
                <a:gd name="connsiteY34" fmla="*/ 487680 h 2225040"/>
                <a:gd name="connsiteX35" fmla="*/ 1569720 w 2026920"/>
                <a:gd name="connsiteY35" fmla="*/ 502920 h 2225040"/>
                <a:gd name="connsiteX36" fmla="*/ 1623060 w 2026920"/>
                <a:gd name="connsiteY36" fmla="*/ 563880 h 2225040"/>
                <a:gd name="connsiteX37" fmla="*/ 1638300 w 2026920"/>
                <a:gd name="connsiteY37" fmla="*/ 586740 h 2225040"/>
                <a:gd name="connsiteX38" fmla="*/ 1691640 w 2026920"/>
                <a:gd name="connsiteY38" fmla="*/ 640080 h 2225040"/>
                <a:gd name="connsiteX39" fmla="*/ 1744980 w 2026920"/>
                <a:gd name="connsiteY39" fmla="*/ 678180 h 2225040"/>
                <a:gd name="connsiteX40" fmla="*/ 1760220 w 2026920"/>
                <a:gd name="connsiteY40" fmla="*/ 701040 h 2225040"/>
                <a:gd name="connsiteX41" fmla="*/ 1805940 w 2026920"/>
                <a:gd name="connsiteY41" fmla="*/ 739140 h 2225040"/>
                <a:gd name="connsiteX42" fmla="*/ 1813560 w 2026920"/>
                <a:gd name="connsiteY42" fmla="*/ 762000 h 2225040"/>
                <a:gd name="connsiteX43" fmla="*/ 1844040 w 2026920"/>
                <a:gd name="connsiteY43" fmla="*/ 807720 h 2225040"/>
                <a:gd name="connsiteX44" fmla="*/ 1859280 w 2026920"/>
                <a:gd name="connsiteY44" fmla="*/ 853440 h 2225040"/>
                <a:gd name="connsiteX45" fmla="*/ 1866900 w 2026920"/>
                <a:gd name="connsiteY45" fmla="*/ 876300 h 2225040"/>
                <a:gd name="connsiteX46" fmla="*/ 1882140 w 2026920"/>
                <a:gd name="connsiteY46" fmla="*/ 967740 h 2225040"/>
                <a:gd name="connsiteX47" fmla="*/ 1897380 w 2026920"/>
                <a:gd name="connsiteY47" fmla="*/ 1028700 h 2225040"/>
                <a:gd name="connsiteX48" fmla="*/ 1905000 w 2026920"/>
                <a:gd name="connsiteY48" fmla="*/ 1051560 h 2225040"/>
                <a:gd name="connsiteX49" fmla="*/ 1927860 w 2026920"/>
                <a:gd name="connsiteY49" fmla="*/ 1150620 h 2225040"/>
                <a:gd name="connsiteX50" fmla="*/ 1943100 w 2026920"/>
                <a:gd name="connsiteY50" fmla="*/ 1173480 h 2225040"/>
                <a:gd name="connsiteX51" fmla="*/ 1958340 w 2026920"/>
                <a:gd name="connsiteY51" fmla="*/ 1219200 h 2225040"/>
                <a:gd name="connsiteX52" fmla="*/ 1965960 w 2026920"/>
                <a:gd name="connsiteY52" fmla="*/ 1242060 h 2225040"/>
                <a:gd name="connsiteX53" fmla="*/ 1996440 w 2026920"/>
                <a:gd name="connsiteY53" fmla="*/ 1310640 h 2225040"/>
                <a:gd name="connsiteX54" fmla="*/ 2011680 w 2026920"/>
                <a:gd name="connsiteY54" fmla="*/ 1356360 h 2225040"/>
                <a:gd name="connsiteX55" fmla="*/ 2019300 w 2026920"/>
                <a:gd name="connsiteY55" fmla="*/ 1379220 h 2225040"/>
                <a:gd name="connsiteX56" fmla="*/ 2011680 w 2026920"/>
                <a:gd name="connsiteY56" fmla="*/ 1508760 h 2225040"/>
                <a:gd name="connsiteX57" fmla="*/ 2026920 w 2026920"/>
                <a:gd name="connsiteY57" fmla="*/ 1722120 h 2225040"/>
                <a:gd name="connsiteX58" fmla="*/ 2011680 w 2026920"/>
                <a:gd name="connsiteY58" fmla="*/ 1744980 h 2225040"/>
                <a:gd name="connsiteX59" fmla="*/ 2004060 w 2026920"/>
                <a:gd name="connsiteY59" fmla="*/ 1813560 h 2225040"/>
                <a:gd name="connsiteX60" fmla="*/ 1988820 w 2026920"/>
                <a:gd name="connsiteY60" fmla="*/ 1882140 h 2225040"/>
                <a:gd name="connsiteX61" fmla="*/ 1981200 w 2026920"/>
                <a:gd name="connsiteY61" fmla="*/ 1958340 h 2225040"/>
                <a:gd name="connsiteX62" fmla="*/ 1958340 w 2026920"/>
                <a:gd name="connsiteY62" fmla="*/ 2156460 h 2225040"/>
                <a:gd name="connsiteX63" fmla="*/ 1943100 w 2026920"/>
                <a:gd name="connsiteY63" fmla="*/ 2179320 h 2225040"/>
                <a:gd name="connsiteX64" fmla="*/ 1935480 w 2026920"/>
                <a:gd name="connsiteY64" fmla="*/ 2225040 h 2225040"/>
                <a:gd name="connsiteX65" fmla="*/ 1927860 w 2026920"/>
                <a:gd name="connsiteY65" fmla="*/ 2225040 h 222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026920" h="2225040">
                  <a:moveTo>
                    <a:pt x="0" y="152400"/>
                  </a:moveTo>
                  <a:lnTo>
                    <a:pt x="0" y="152400"/>
                  </a:lnTo>
                  <a:cubicBezTo>
                    <a:pt x="38100" y="139700"/>
                    <a:pt x="77012" y="129215"/>
                    <a:pt x="114300" y="114300"/>
                  </a:cubicBezTo>
                  <a:cubicBezTo>
                    <a:pt x="128051" y="108799"/>
                    <a:pt x="138649" y="96941"/>
                    <a:pt x="152400" y="91440"/>
                  </a:cubicBezTo>
                  <a:cubicBezTo>
                    <a:pt x="164425" y="86630"/>
                    <a:pt x="178005" y="87228"/>
                    <a:pt x="190500" y="83820"/>
                  </a:cubicBezTo>
                  <a:cubicBezTo>
                    <a:pt x="205998" y="79593"/>
                    <a:pt x="220980" y="73660"/>
                    <a:pt x="236220" y="68580"/>
                  </a:cubicBezTo>
                  <a:lnTo>
                    <a:pt x="304800" y="45720"/>
                  </a:lnTo>
                  <a:cubicBezTo>
                    <a:pt x="312420" y="43180"/>
                    <a:pt x="319784" y="39675"/>
                    <a:pt x="327660" y="38100"/>
                  </a:cubicBezTo>
                  <a:cubicBezTo>
                    <a:pt x="349413" y="33749"/>
                    <a:pt x="374718" y="29317"/>
                    <a:pt x="396240" y="22860"/>
                  </a:cubicBezTo>
                  <a:cubicBezTo>
                    <a:pt x="473583" y="-343"/>
                    <a:pt x="410619" y="13888"/>
                    <a:pt x="480060" y="0"/>
                  </a:cubicBezTo>
                  <a:cubicBezTo>
                    <a:pt x="574040" y="2540"/>
                    <a:pt x="668092" y="3148"/>
                    <a:pt x="762000" y="7620"/>
                  </a:cubicBezTo>
                  <a:cubicBezTo>
                    <a:pt x="774937" y="8236"/>
                    <a:pt x="787695" y="11518"/>
                    <a:pt x="800100" y="15240"/>
                  </a:cubicBezTo>
                  <a:cubicBezTo>
                    <a:pt x="817050" y="20325"/>
                    <a:pt x="842023" y="33869"/>
                    <a:pt x="861060" y="38100"/>
                  </a:cubicBezTo>
                  <a:cubicBezTo>
                    <a:pt x="876142" y="41452"/>
                    <a:pt x="891698" y="42368"/>
                    <a:pt x="906780" y="45720"/>
                  </a:cubicBezTo>
                  <a:cubicBezTo>
                    <a:pt x="1002537" y="66999"/>
                    <a:pt x="796785" y="34361"/>
                    <a:pt x="982980" y="60960"/>
                  </a:cubicBezTo>
                  <a:cubicBezTo>
                    <a:pt x="1011763" y="78230"/>
                    <a:pt x="1015818" y="84409"/>
                    <a:pt x="1043940" y="91440"/>
                  </a:cubicBezTo>
                  <a:cubicBezTo>
                    <a:pt x="1061330" y="95787"/>
                    <a:pt x="1087482" y="97971"/>
                    <a:pt x="1104900" y="106680"/>
                  </a:cubicBezTo>
                  <a:cubicBezTo>
                    <a:pt x="1113091" y="110776"/>
                    <a:pt x="1119569" y="117824"/>
                    <a:pt x="1127760" y="121920"/>
                  </a:cubicBezTo>
                  <a:cubicBezTo>
                    <a:pt x="1134944" y="125512"/>
                    <a:pt x="1143599" y="125639"/>
                    <a:pt x="1150620" y="129540"/>
                  </a:cubicBezTo>
                  <a:lnTo>
                    <a:pt x="1219200" y="175260"/>
                  </a:lnTo>
                  <a:cubicBezTo>
                    <a:pt x="1226820" y="180340"/>
                    <a:pt x="1233869" y="186404"/>
                    <a:pt x="1242060" y="190500"/>
                  </a:cubicBezTo>
                  <a:lnTo>
                    <a:pt x="1272540" y="205740"/>
                  </a:lnTo>
                  <a:cubicBezTo>
                    <a:pt x="1277620" y="213360"/>
                    <a:pt x="1280629" y="222879"/>
                    <a:pt x="1287780" y="228600"/>
                  </a:cubicBezTo>
                  <a:cubicBezTo>
                    <a:pt x="1294052" y="233618"/>
                    <a:pt x="1304960" y="230540"/>
                    <a:pt x="1310640" y="236220"/>
                  </a:cubicBezTo>
                  <a:cubicBezTo>
                    <a:pt x="1351280" y="276860"/>
                    <a:pt x="1280160" y="246380"/>
                    <a:pt x="1341120" y="266700"/>
                  </a:cubicBezTo>
                  <a:cubicBezTo>
                    <a:pt x="1346200" y="274320"/>
                    <a:pt x="1348740" y="284480"/>
                    <a:pt x="1356360" y="289560"/>
                  </a:cubicBezTo>
                  <a:cubicBezTo>
                    <a:pt x="1365074" y="295369"/>
                    <a:pt x="1376770" y="294303"/>
                    <a:pt x="1386840" y="297180"/>
                  </a:cubicBezTo>
                  <a:cubicBezTo>
                    <a:pt x="1394563" y="299387"/>
                    <a:pt x="1402080" y="302260"/>
                    <a:pt x="1409700" y="304800"/>
                  </a:cubicBezTo>
                  <a:cubicBezTo>
                    <a:pt x="1417320" y="312420"/>
                    <a:pt x="1424281" y="320761"/>
                    <a:pt x="1432560" y="327660"/>
                  </a:cubicBezTo>
                  <a:cubicBezTo>
                    <a:pt x="1439595" y="333523"/>
                    <a:pt x="1449389" y="336008"/>
                    <a:pt x="1455420" y="342900"/>
                  </a:cubicBezTo>
                  <a:cubicBezTo>
                    <a:pt x="1467481" y="356684"/>
                    <a:pt x="1475740" y="373380"/>
                    <a:pt x="1485900" y="388620"/>
                  </a:cubicBezTo>
                  <a:cubicBezTo>
                    <a:pt x="1490355" y="395303"/>
                    <a:pt x="1488851" y="404944"/>
                    <a:pt x="1493520" y="411480"/>
                  </a:cubicBezTo>
                  <a:cubicBezTo>
                    <a:pt x="1501871" y="423172"/>
                    <a:pt x="1514649" y="431051"/>
                    <a:pt x="1524000" y="441960"/>
                  </a:cubicBezTo>
                  <a:cubicBezTo>
                    <a:pt x="1529960" y="448913"/>
                    <a:pt x="1535144" y="456629"/>
                    <a:pt x="1539240" y="464820"/>
                  </a:cubicBezTo>
                  <a:cubicBezTo>
                    <a:pt x="1542832" y="472004"/>
                    <a:pt x="1541842" y="481408"/>
                    <a:pt x="1546860" y="487680"/>
                  </a:cubicBezTo>
                  <a:cubicBezTo>
                    <a:pt x="1552581" y="494831"/>
                    <a:pt x="1562100" y="497840"/>
                    <a:pt x="1569720" y="502920"/>
                  </a:cubicBezTo>
                  <a:cubicBezTo>
                    <a:pt x="1605280" y="556260"/>
                    <a:pt x="1584960" y="538480"/>
                    <a:pt x="1623060" y="563880"/>
                  </a:cubicBezTo>
                  <a:cubicBezTo>
                    <a:pt x="1628140" y="571500"/>
                    <a:pt x="1632174" y="579933"/>
                    <a:pt x="1638300" y="586740"/>
                  </a:cubicBezTo>
                  <a:cubicBezTo>
                    <a:pt x="1655121" y="605430"/>
                    <a:pt x="1671524" y="624993"/>
                    <a:pt x="1691640" y="640080"/>
                  </a:cubicBezTo>
                  <a:cubicBezTo>
                    <a:pt x="1729446" y="668435"/>
                    <a:pt x="1711553" y="655895"/>
                    <a:pt x="1744980" y="678180"/>
                  </a:cubicBezTo>
                  <a:cubicBezTo>
                    <a:pt x="1750060" y="685800"/>
                    <a:pt x="1754357" y="694005"/>
                    <a:pt x="1760220" y="701040"/>
                  </a:cubicBezTo>
                  <a:cubicBezTo>
                    <a:pt x="1778555" y="723042"/>
                    <a:pt x="1783463" y="724155"/>
                    <a:pt x="1805940" y="739140"/>
                  </a:cubicBezTo>
                  <a:cubicBezTo>
                    <a:pt x="1808480" y="746760"/>
                    <a:pt x="1809659" y="754979"/>
                    <a:pt x="1813560" y="762000"/>
                  </a:cubicBezTo>
                  <a:cubicBezTo>
                    <a:pt x="1822455" y="778011"/>
                    <a:pt x="1838248" y="790344"/>
                    <a:pt x="1844040" y="807720"/>
                  </a:cubicBezTo>
                  <a:lnTo>
                    <a:pt x="1859280" y="853440"/>
                  </a:lnTo>
                  <a:cubicBezTo>
                    <a:pt x="1861820" y="861060"/>
                    <a:pt x="1865580" y="868377"/>
                    <a:pt x="1866900" y="876300"/>
                  </a:cubicBezTo>
                  <a:cubicBezTo>
                    <a:pt x="1871980" y="906780"/>
                    <a:pt x="1874646" y="937762"/>
                    <a:pt x="1882140" y="967740"/>
                  </a:cubicBezTo>
                  <a:cubicBezTo>
                    <a:pt x="1887220" y="988060"/>
                    <a:pt x="1890756" y="1008829"/>
                    <a:pt x="1897380" y="1028700"/>
                  </a:cubicBezTo>
                  <a:cubicBezTo>
                    <a:pt x="1899920" y="1036320"/>
                    <a:pt x="1903052" y="1043768"/>
                    <a:pt x="1905000" y="1051560"/>
                  </a:cubicBezTo>
                  <a:cubicBezTo>
                    <a:pt x="1910053" y="1071771"/>
                    <a:pt x="1920273" y="1139240"/>
                    <a:pt x="1927860" y="1150620"/>
                  </a:cubicBezTo>
                  <a:cubicBezTo>
                    <a:pt x="1932940" y="1158240"/>
                    <a:pt x="1939381" y="1165111"/>
                    <a:pt x="1943100" y="1173480"/>
                  </a:cubicBezTo>
                  <a:cubicBezTo>
                    <a:pt x="1949624" y="1188160"/>
                    <a:pt x="1953260" y="1203960"/>
                    <a:pt x="1958340" y="1219200"/>
                  </a:cubicBezTo>
                  <a:cubicBezTo>
                    <a:pt x="1960880" y="1226820"/>
                    <a:pt x="1961505" y="1235377"/>
                    <a:pt x="1965960" y="1242060"/>
                  </a:cubicBezTo>
                  <a:cubicBezTo>
                    <a:pt x="1990111" y="1278286"/>
                    <a:pt x="1978304" y="1256232"/>
                    <a:pt x="1996440" y="1310640"/>
                  </a:cubicBezTo>
                  <a:lnTo>
                    <a:pt x="2011680" y="1356360"/>
                  </a:lnTo>
                  <a:lnTo>
                    <a:pt x="2019300" y="1379220"/>
                  </a:lnTo>
                  <a:cubicBezTo>
                    <a:pt x="2016760" y="1422400"/>
                    <a:pt x="2011680" y="1465505"/>
                    <a:pt x="2011680" y="1508760"/>
                  </a:cubicBezTo>
                  <a:cubicBezTo>
                    <a:pt x="2011680" y="1528406"/>
                    <a:pt x="2024891" y="1695741"/>
                    <a:pt x="2026920" y="1722120"/>
                  </a:cubicBezTo>
                  <a:cubicBezTo>
                    <a:pt x="2021840" y="1729740"/>
                    <a:pt x="2013901" y="1736095"/>
                    <a:pt x="2011680" y="1744980"/>
                  </a:cubicBezTo>
                  <a:cubicBezTo>
                    <a:pt x="2006102" y="1767294"/>
                    <a:pt x="2007100" y="1790761"/>
                    <a:pt x="2004060" y="1813560"/>
                  </a:cubicBezTo>
                  <a:cubicBezTo>
                    <a:pt x="1998100" y="1858262"/>
                    <a:pt x="1999776" y="1849271"/>
                    <a:pt x="1988820" y="1882140"/>
                  </a:cubicBezTo>
                  <a:cubicBezTo>
                    <a:pt x="1986280" y="1907540"/>
                    <a:pt x="1982898" y="1932870"/>
                    <a:pt x="1981200" y="1958340"/>
                  </a:cubicBezTo>
                  <a:cubicBezTo>
                    <a:pt x="1980678" y="1966163"/>
                    <a:pt x="1987169" y="2113216"/>
                    <a:pt x="1958340" y="2156460"/>
                  </a:cubicBezTo>
                  <a:lnTo>
                    <a:pt x="1943100" y="2179320"/>
                  </a:lnTo>
                  <a:cubicBezTo>
                    <a:pt x="1934248" y="2214728"/>
                    <a:pt x="1935480" y="2199327"/>
                    <a:pt x="1935480" y="2225040"/>
                  </a:cubicBezTo>
                  <a:lnTo>
                    <a:pt x="1927860" y="2225040"/>
                  </a:lnTo>
                </a:path>
              </a:pathLst>
            </a:custGeom>
            <a:noFill/>
            <a:ln w="349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40612" y="3429000"/>
            <a:ext cx="7769988" cy="3352800"/>
            <a:chOff x="759315" y="3474961"/>
            <a:chExt cx="7769988" cy="3352800"/>
          </a:xfrm>
        </p:grpSpPr>
        <p:pic>
          <p:nvPicPr>
            <p:cNvPr id="3" name="Picture 2" descr="P:\Media Resources\Medical Staff\PLS\Pelvis\Drawings\new Drawings VF\jpegs\fig5_ with instrument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28" t="26236" r="4799" b="10953"/>
            <a:stretch/>
          </p:blipFill>
          <p:spPr bwMode="auto">
            <a:xfrm>
              <a:off x="1447800" y="3474961"/>
              <a:ext cx="3083020" cy="3306839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556581" y="3474961"/>
              <a:ext cx="3477593" cy="3306839"/>
              <a:chOff x="4556581" y="3474961"/>
              <a:chExt cx="3477593" cy="3306839"/>
            </a:xfrm>
          </p:grpSpPr>
          <p:pic>
            <p:nvPicPr>
              <p:cNvPr id="6" name="Picture 3" descr="P:\Media Resources\Medical Staff\PLS\Pelvis\Drawings\new Drawings VF\jpegs\Fig4_stipple_gray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0" t="10075" r="15668" b="11274"/>
              <a:stretch/>
            </p:blipFill>
            <p:spPr bwMode="auto">
              <a:xfrm>
                <a:off x="4556581" y="3474961"/>
                <a:ext cx="3374066" cy="3306839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080317" y="3533746"/>
                <a:ext cx="9538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>
                    <a:solidFill>
                      <a:schemeClr val="bg2"/>
                    </a:solidFill>
                    <a:effectLst/>
                  </a:rPr>
                  <a:t>PLS®</a:t>
                </a:r>
                <a:endParaRPr lang="en-US" sz="1800" b="1" dirty="0">
                  <a:solidFill>
                    <a:schemeClr val="bg2"/>
                  </a:solidFill>
                  <a:effectLst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59315" y="5750543"/>
              <a:ext cx="77699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2"/>
                  </a:solidFill>
                  <a:effectLst/>
                </a:rPr>
                <a:t>Anterior Arthrotomy &amp; </a:t>
              </a:r>
              <a:r>
                <a:rPr lang="en-US" sz="3200" b="1" dirty="0" err="1" smtClean="0">
                  <a:solidFill>
                    <a:schemeClr val="bg2"/>
                  </a:solidFill>
                  <a:effectLst/>
                </a:rPr>
                <a:t>Osteochondroplasty</a:t>
              </a:r>
              <a:r>
                <a:rPr lang="en-US" sz="3200" b="1" dirty="0" smtClean="0">
                  <a:solidFill>
                    <a:schemeClr val="bg2"/>
                  </a:solidFill>
                  <a:effectLst/>
                </a:rPr>
                <a:t> (</a:t>
              </a:r>
              <a:r>
                <a:rPr lang="en-US" sz="3200" b="1" dirty="0" err="1" smtClean="0">
                  <a:solidFill>
                    <a:schemeClr val="bg2"/>
                  </a:solidFill>
                  <a:effectLst/>
                </a:rPr>
                <a:t>bumpectomy</a:t>
              </a:r>
              <a:r>
                <a:rPr lang="en-US" sz="3200" b="1" dirty="0" smtClean="0">
                  <a:solidFill>
                    <a:schemeClr val="bg2"/>
                  </a:solidFill>
                  <a:effectLst/>
                </a:rPr>
                <a:t>) </a:t>
              </a:r>
              <a:endParaRPr lang="en-US" sz="3200" b="1" dirty="0">
                <a:solidFill>
                  <a:schemeClr val="bg2"/>
                </a:solidFill>
                <a:effectLst/>
              </a:endParaRPr>
            </a:p>
          </p:txBody>
        </p:sp>
      </p:grpSp>
      <p:pic>
        <p:nvPicPr>
          <p:cNvPr id="8" name="Picture 8" descr="P:\Media Resources\Medical Staff\PLS\Pelvis\SCFE\Weller, Chyann\6-23-11 Bialt frog 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42851" r="64325" b="20807"/>
          <a:stretch/>
        </p:blipFill>
        <p:spPr bwMode="auto">
          <a:xfrm>
            <a:off x="2862127" y="45720"/>
            <a:ext cx="3454410" cy="328651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 bwMode="auto">
          <a:xfrm rot="19050842">
            <a:off x="3440428" y="244446"/>
            <a:ext cx="570614" cy="609600"/>
          </a:xfrm>
          <a:prstGeom prst="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725736" y="678075"/>
            <a:ext cx="1245519" cy="540453"/>
          </a:xfrm>
          <a:custGeom>
            <a:avLst/>
            <a:gdLst>
              <a:gd name="connsiteX0" fmla="*/ 0 w 1204111"/>
              <a:gd name="connsiteY0" fmla="*/ 615635 h 615635"/>
              <a:gd name="connsiteX1" fmla="*/ 0 w 1204111"/>
              <a:gd name="connsiteY1" fmla="*/ 615635 h 615635"/>
              <a:gd name="connsiteX2" fmla="*/ 72428 w 1204111"/>
              <a:gd name="connsiteY2" fmla="*/ 525101 h 615635"/>
              <a:gd name="connsiteX3" fmla="*/ 99588 w 1204111"/>
              <a:gd name="connsiteY3" fmla="*/ 516047 h 615635"/>
              <a:gd name="connsiteX4" fmla="*/ 108642 w 1204111"/>
              <a:gd name="connsiteY4" fmla="*/ 488887 h 615635"/>
              <a:gd name="connsiteX5" fmla="*/ 135802 w 1204111"/>
              <a:gd name="connsiteY5" fmla="*/ 470780 h 615635"/>
              <a:gd name="connsiteX6" fmla="*/ 153909 w 1204111"/>
              <a:gd name="connsiteY6" fmla="*/ 443619 h 615635"/>
              <a:gd name="connsiteX7" fmla="*/ 162962 w 1204111"/>
              <a:gd name="connsiteY7" fmla="*/ 416459 h 615635"/>
              <a:gd name="connsiteX8" fmla="*/ 217283 w 1204111"/>
              <a:gd name="connsiteY8" fmla="*/ 334978 h 615635"/>
              <a:gd name="connsiteX9" fmla="*/ 235390 w 1204111"/>
              <a:gd name="connsiteY9" fmla="*/ 307817 h 615635"/>
              <a:gd name="connsiteX10" fmla="*/ 244444 w 1204111"/>
              <a:gd name="connsiteY10" fmla="*/ 280657 h 615635"/>
              <a:gd name="connsiteX11" fmla="*/ 307818 w 1204111"/>
              <a:gd name="connsiteY11" fmla="*/ 208229 h 615635"/>
              <a:gd name="connsiteX12" fmla="*/ 334978 w 1204111"/>
              <a:gd name="connsiteY12" fmla="*/ 199176 h 615635"/>
              <a:gd name="connsiteX13" fmla="*/ 398352 w 1204111"/>
              <a:gd name="connsiteY13" fmla="*/ 172015 h 615635"/>
              <a:gd name="connsiteX14" fmla="*/ 452673 w 1204111"/>
              <a:gd name="connsiteY14" fmla="*/ 153908 h 615635"/>
              <a:gd name="connsiteX15" fmla="*/ 479834 w 1204111"/>
              <a:gd name="connsiteY15" fmla="*/ 144855 h 615635"/>
              <a:gd name="connsiteX16" fmla="*/ 588475 w 1204111"/>
              <a:gd name="connsiteY16" fmla="*/ 135802 h 615635"/>
              <a:gd name="connsiteX17" fmla="*/ 642796 w 1204111"/>
              <a:gd name="connsiteY17" fmla="*/ 108641 h 615635"/>
              <a:gd name="connsiteX18" fmla="*/ 697117 w 1204111"/>
              <a:gd name="connsiteY18" fmla="*/ 90534 h 615635"/>
              <a:gd name="connsiteX19" fmla="*/ 724277 w 1204111"/>
              <a:gd name="connsiteY19" fmla="*/ 81481 h 615635"/>
              <a:gd name="connsiteX20" fmla="*/ 814812 w 1204111"/>
              <a:gd name="connsiteY20" fmla="*/ 63374 h 615635"/>
              <a:gd name="connsiteX21" fmla="*/ 869133 w 1204111"/>
              <a:gd name="connsiteY21" fmla="*/ 27160 h 615635"/>
              <a:gd name="connsiteX22" fmla="*/ 896293 w 1204111"/>
              <a:gd name="connsiteY22" fmla="*/ 18106 h 615635"/>
              <a:gd name="connsiteX23" fmla="*/ 1204111 w 1204111"/>
              <a:gd name="connsiteY23" fmla="*/ 9053 h 615635"/>
              <a:gd name="connsiteX24" fmla="*/ 1195057 w 1204111"/>
              <a:gd name="connsiteY24" fmla="*/ 0 h 61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04111" h="615635">
                <a:moveTo>
                  <a:pt x="0" y="615635"/>
                </a:moveTo>
                <a:lnTo>
                  <a:pt x="0" y="615635"/>
                </a:lnTo>
                <a:cubicBezTo>
                  <a:pt x="10763" y="600566"/>
                  <a:pt x="47598" y="541655"/>
                  <a:pt x="72428" y="525101"/>
                </a:cubicBezTo>
                <a:cubicBezTo>
                  <a:pt x="80368" y="519807"/>
                  <a:pt x="90535" y="519065"/>
                  <a:pt x="99588" y="516047"/>
                </a:cubicBezTo>
                <a:cubicBezTo>
                  <a:pt x="102606" y="506994"/>
                  <a:pt x="102680" y="496339"/>
                  <a:pt x="108642" y="488887"/>
                </a:cubicBezTo>
                <a:cubicBezTo>
                  <a:pt x="115439" y="480391"/>
                  <a:pt x="128108" y="478474"/>
                  <a:pt x="135802" y="470780"/>
                </a:cubicBezTo>
                <a:cubicBezTo>
                  <a:pt x="143496" y="463086"/>
                  <a:pt x="147873" y="452673"/>
                  <a:pt x="153909" y="443619"/>
                </a:cubicBezTo>
                <a:cubicBezTo>
                  <a:pt x="156927" y="434566"/>
                  <a:pt x="158328" y="424801"/>
                  <a:pt x="162962" y="416459"/>
                </a:cubicBezTo>
                <a:cubicBezTo>
                  <a:pt x="162968" y="416449"/>
                  <a:pt x="208226" y="348563"/>
                  <a:pt x="217283" y="334978"/>
                </a:cubicBezTo>
                <a:cubicBezTo>
                  <a:pt x="223319" y="325924"/>
                  <a:pt x="231949" y="318140"/>
                  <a:pt x="235390" y="307817"/>
                </a:cubicBezTo>
                <a:cubicBezTo>
                  <a:pt x="238408" y="298764"/>
                  <a:pt x="239809" y="288999"/>
                  <a:pt x="244444" y="280657"/>
                </a:cubicBezTo>
                <a:cubicBezTo>
                  <a:pt x="265338" y="243048"/>
                  <a:pt x="273228" y="225524"/>
                  <a:pt x="307818" y="208229"/>
                </a:cubicBezTo>
                <a:cubicBezTo>
                  <a:pt x="316354" y="203961"/>
                  <a:pt x="325925" y="202194"/>
                  <a:pt x="334978" y="199176"/>
                </a:cubicBezTo>
                <a:cubicBezTo>
                  <a:pt x="378068" y="170450"/>
                  <a:pt x="345206" y="187959"/>
                  <a:pt x="398352" y="172015"/>
                </a:cubicBezTo>
                <a:cubicBezTo>
                  <a:pt x="416633" y="166530"/>
                  <a:pt x="434566" y="159944"/>
                  <a:pt x="452673" y="153908"/>
                </a:cubicBezTo>
                <a:cubicBezTo>
                  <a:pt x="461727" y="150890"/>
                  <a:pt x="470324" y="145647"/>
                  <a:pt x="479834" y="144855"/>
                </a:cubicBezTo>
                <a:lnTo>
                  <a:pt x="588475" y="135802"/>
                </a:lnTo>
                <a:cubicBezTo>
                  <a:pt x="687539" y="102779"/>
                  <a:pt x="537485" y="155446"/>
                  <a:pt x="642796" y="108641"/>
                </a:cubicBezTo>
                <a:cubicBezTo>
                  <a:pt x="660237" y="100889"/>
                  <a:pt x="679010" y="96570"/>
                  <a:pt x="697117" y="90534"/>
                </a:cubicBezTo>
                <a:cubicBezTo>
                  <a:pt x="706170" y="87516"/>
                  <a:pt x="714864" y="83050"/>
                  <a:pt x="724277" y="81481"/>
                </a:cubicBezTo>
                <a:cubicBezTo>
                  <a:pt x="790871" y="70381"/>
                  <a:pt x="760789" y="76879"/>
                  <a:pt x="814812" y="63374"/>
                </a:cubicBezTo>
                <a:cubicBezTo>
                  <a:pt x="832919" y="51303"/>
                  <a:pt x="848488" y="34042"/>
                  <a:pt x="869133" y="27160"/>
                </a:cubicBezTo>
                <a:cubicBezTo>
                  <a:pt x="878186" y="24142"/>
                  <a:pt x="886880" y="19675"/>
                  <a:pt x="896293" y="18106"/>
                </a:cubicBezTo>
                <a:cubicBezTo>
                  <a:pt x="1000597" y="722"/>
                  <a:pt x="1094453" y="9053"/>
                  <a:pt x="1204111" y="9053"/>
                </a:cubicBezTo>
                <a:lnTo>
                  <a:pt x="1195057" y="0"/>
                </a:lnTo>
              </a:path>
            </a:pathLst>
          </a:custGeom>
          <a:noFill/>
          <a:ln w="508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4380" y="2427399"/>
            <a:ext cx="1010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Frog-</a:t>
            </a:r>
            <a:r>
              <a:rPr lang="en-US" sz="2800" b="1" dirty="0" err="1" smtClean="0"/>
              <a:t>Lat</a:t>
            </a:r>
            <a:endParaRPr lang="en-US" sz="2800" b="1" dirty="0"/>
          </a:p>
        </p:txBody>
      </p:sp>
      <p:sp>
        <p:nvSpPr>
          <p:cNvPr id="12" name="Freeform 11"/>
          <p:cNvSpPr/>
          <p:nvPr/>
        </p:nvSpPr>
        <p:spPr bwMode="auto">
          <a:xfrm>
            <a:off x="4399604" y="655320"/>
            <a:ext cx="1383532" cy="1714937"/>
          </a:xfrm>
          <a:custGeom>
            <a:avLst/>
            <a:gdLst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684020 w 1965960"/>
              <a:gd name="connsiteY35" fmla="*/ 1668780 h 2209800"/>
              <a:gd name="connsiteX36" fmla="*/ 1706880 w 1965960"/>
              <a:gd name="connsiteY36" fmla="*/ 1653540 h 2209800"/>
              <a:gd name="connsiteX37" fmla="*/ 174498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729740 w 1965960"/>
              <a:gd name="connsiteY35" fmla="*/ 1699260 h 2209800"/>
              <a:gd name="connsiteX36" fmla="*/ 1706880 w 1965960"/>
              <a:gd name="connsiteY36" fmla="*/ 1653540 h 2209800"/>
              <a:gd name="connsiteX37" fmla="*/ 174498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4498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98320 w 1965960"/>
              <a:gd name="connsiteY37" fmla="*/ 164592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729740 w 1965960"/>
              <a:gd name="connsiteY34" fmla="*/ 17754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98320 w 1965960"/>
              <a:gd name="connsiteY37" fmla="*/ 164592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729740 w 1965960"/>
              <a:gd name="connsiteY34" fmla="*/ 17754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7546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91640 w 1965960"/>
              <a:gd name="connsiteY34" fmla="*/ 17373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7546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61160 w 1965960"/>
              <a:gd name="connsiteY33" fmla="*/ 1798320 h 2209800"/>
              <a:gd name="connsiteX34" fmla="*/ 1691640 w 1965960"/>
              <a:gd name="connsiteY34" fmla="*/ 17373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7546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65960" h="2209800">
                <a:moveTo>
                  <a:pt x="0" y="1889760"/>
                </a:moveTo>
                <a:lnTo>
                  <a:pt x="0" y="1889760"/>
                </a:lnTo>
                <a:cubicBezTo>
                  <a:pt x="21296" y="1855686"/>
                  <a:pt x="38427" y="1809668"/>
                  <a:pt x="83820" y="1798320"/>
                </a:cubicBezTo>
                <a:lnTo>
                  <a:pt x="144780" y="1783080"/>
                </a:lnTo>
                <a:cubicBezTo>
                  <a:pt x="179773" y="1785579"/>
                  <a:pt x="254041" y="1787535"/>
                  <a:pt x="297180" y="1798320"/>
                </a:cubicBezTo>
                <a:cubicBezTo>
                  <a:pt x="312765" y="1802216"/>
                  <a:pt x="327660" y="1808480"/>
                  <a:pt x="342900" y="1813560"/>
                </a:cubicBezTo>
                <a:lnTo>
                  <a:pt x="411480" y="1836420"/>
                </a:lnTo>
                <a:lnTo>
                  <a:pt x="434340" y="1844040"/>
                </a:lnTo>
                <a:cubicBezTo>
                  <a:pt x="450965" y="1893916"/>
                  <a:pt x="427875" y="1844964"/>
                  <a:pt x="464820" y="1874520"/>
                </a:cubicBezTo>
                <a:cubicBezTo>
                  <a:pt x="471971" y="1880241"/>
                  <a:pt x="474197" y="1890345"/>
                  <a:pt x="480060" y="1897380"/>
                </a:cubicBezTo>
                <a:cubicBezTo>
                  <a:pt x="486959" y="1905659"/>
                  <a:pt x="495300" y="1912620"/>
                  <a:pt x="502920" y="1920240"/>
                </a:cubicBezTo>
                <a:cubicBezTo>
                  <a:pt x="519998" y="1971473"/>
                  <a:pt x="523733" y="1958909"/>
                  <a:pt x="510540" y="2011680"/>
                </a:cubicBezTo>
                <a:cubicBezTo>
                  <a:pt x="506644" y="2027265"/>
                  <a:pt x="495300" y="2057400"/>
                  <a:pt x="495300" y="2057400"/>
                </a:cubicBezTo>
                <a:cubicBezTo>
                  <a:pt x="497714" y="2079129"/>
                  <a:pt x="497774" y="2123308"/>
                  <a:pt x="510540" y="2148840"/>
                </a:cubicBezTo>
                <a:cubicBezTo>
                  <a:pt x="514636" y="2157031"/>
                  <a:pt x="518888" y="2165669"/>
                  <a:pt x="525780" y="2171700"/>
                </a:cubicBezTo>
                <a:cubicBezTo>
                  <a:pt x="539564" y="2183761"/>
                  <a:pt x="553731" y="2197738"/>
                  <a:pt x="571500" y="2202180"/>
                </a:cubicBezTo>
                <a:lnTo>
                  <a:pt x="601980" y="2209800"/>
                </a:lnTo>
                <a:cubicBezTo>
                  <a:pt x="721360" y="2207260"/>
                  <a:pt x="840904" y="2208928"/>
                  <a:pt x="960120" y="2202180"/>
                </a:cubicBezTo>
                <a:cubicBezTo>
                  <a:pt x="976159" y="2201272"/>
                  <a:pt x="990255" y="2190836"/>
                  <a:pt x="1005840" y="2186940"/>
                </a:cubicBezTo>
                <a:cubicBezTo>
                  <a:pt x="1079365" y="2168559"/>
                  <a:pt x="1046261" y="2175808"/>
                  <a:pt x="1104900" y="2164080"/>
                </a:cubicBezTo>
                <a:cubicBezTo>
                  <a:pt x="1115060" y="2159000"/>
                  <a:pt x="1124939" y="2153315"/>
                  <a:pt x="1135380" y="2148840"/>
                </a:cubicBezTo>
                <a:cubicBezTo>
                  <a:pt x="1142763" y="2145676"/>
                  <a:pt x="1151056" y="2144812"/>
                  <a:pt x="1158240" y="2141220"/>
                </a:cubicBezTo>
                <a:cubicBezTo>
                  <a:pt x="1166431" y="2137124"/>
                  <a:pt x="1172909" y="2130076"/>
                  <a:pt x="1181100" y="2125980"/>
                </a:cubicBezTo>
                <a:cubicBezTo>
                  <a:pt x="1188284" y="2122388"/>
                  <a:pt x="1196939" y="2122261"/>
                  <a:pt x="1203960" y="2118360"/>
                </a:cubicBezTo>
                <a:lnTo>
                  <a:pt x="1272540" y="2072640"/>
                </a:lnTo>
                <a:cubicBezTo>
                  <a:pt x="1280160" y="2067560"/>
                  <a:pt x="1286712" y="2060296"/>
                  <a:pt x="1295400" y="2057400"/>
                </a:cubicBezTo>
                <a:cubicBezTo>
                  <a:pt x="1399465" y="2022712"/>
                  <a:pt x="1293115" y="2060556"/>
                  <a:pt x="1371600" y="2026920"/>
                </a:cubicBezTo>
                <a:cubicBezTo>
                  <a:pt x="1378983" y="2023756"/>
                  <a:pt x="1387439" y="2023201"/>
                  <a:pt x="1394460" y="2019300"/>
                </a:cubicBezTo>
                <a:lnTo>
                  <a:pt x="1463040" y="1973580"/>
                </a:lnTo>
                <a:cubicBezTo>
                  <a:pt x="1470660" y="1968500"/>
                  <a:pt x="1477212" y="1961236"/>
                  <a:pt x="1485900" y="1958340"/>
                </a:cubicBezTo>
                <a:cubicBezTo>
                  <a:pt x="1603853" y="1919022"/>
                  <a:pt x="1482027" y="1964086"/>
                  <a:pt x="1554480" y="1927860"/>
                </a:cubicBezTo>
                <a:cubicBezTo>
                  <a:pt x="1617576" y="1896312"/>
                  <a:pt x="1534686" y="1948676"/>
                  <a:pt x="1600200" y="1905000"/>
                </a:cubicBezTo>
                <a:cubicBezTo>
                  <a:pt x="1614901" y="1831493"/>
                  <a:pt x="1612900" y="1861820"/>
                  <a:pt x="1623060" y="1844040"/>
                </a:cubicBezTo>
                <a:cubicBezTo>
                  <a:pt x="1633220" y="1826260"/>
                  <a:pt x="1649730" y="1816100"/>
                  <a:pt x="1661160" y="1798320"/>
                </a:cubicBezTo>
                <a:cubicBezTo>
                  <a:pt x="1672590" y="1780540"/>
                  <a:pt x="1684020" y="1752600"/>
                  <a:pt x="1691640" y="1737360"/>
                </a:cubicBezTo>
                <a:cubicBezTo>
                  <a:pt x="1696142" y="1714852"/>
                  <a:pt x="1719580" y="1709420"/>
                  <a:pt x="1729740" y="1699260"/>
                </a:cubicBezTo>
                <a:cubicBezTo>
                  <a:pt x="1739900" y="1689100"/>
                  <a:pt x="1744980" y="1681480"/>
                  <a:pt x="1752600" y="1676400"/>
                </a:cubicBezTo>
                <a:cubicBezTo>
                  <a:pt x="1780759" y="1634161"/>
                  <a:pt x="1769110" y="1637030"/>
                  <a:pt x="1775460" y="1623060"/>
                </a:cubicBezTo>
                <a:cubicBezTo>
                  <a:pt x="1781810" y="1609090"/>
                  <a:pt x="1785620" y="1601470"/>
                  <a:pt x="1790700" y="1592580"/>
                </a:cubicBezTo>
                <a:cubicBezTo>
                  <a:pt x="1795780" y="1583690"/>
                  <a:pt x="1799464" y="1576196"/>
                  <a:pt x="1805940" y="1569720"/>
                </a:cubicBezTo>
                <a:cubicBezTo>
                  <a:pt x="1812416" y="1563244"/>
                  <a:pt x="1823079" y="1561631"/>
                  <a:pt x="1828800" y="1554480"/>
                </a:cubicBezTo>
                <a:cubicBezTo>
                  <a:pt x="1833818" y="1548208"/>
                  <a:pt x="1832519" y="1538641"/>
                  <a:pt x="1836420" y="1531620"/>
                </a:cubicBezTo>
                <a:cubicBezTo>
                  <a:pt x="1845315" y="1515609"/>
                  <a:pt x="1856740" y="1501140"/>
                  <a:pt x="1866900" y="1485900"/>
                </a:cubicBezTo>
                <a:cubicBezTo>
                  <a:pt x="1871980" y="1478280"/>
                  <a:pt x="1879244" y="1471728"/>
                  <a:pt x="1882140" y="1463040"/>
                </a:cubicBezTo>
                <a:cubicBezTo>
                  <a:pt x="1888669" y="1443454"/>
                  <a:pt x="1893553" y="1430750"/>
                  <a:pt x="1897380" y="1409700"/>
                </a:cubicBezTo>
                <a:cubicBezTo>
                  <a:pt x="1910691" y="1336489"/>
                  <a:pt x="1899894" y="1370499"/>
                  <a:pt x="1912620" y="1287780"/>
                </a:cubicBezTo>
                <a:cubicBezTo>
                  <a:pt x="1916590" y="1261974"/>
                  <a:pt x="1921222" y="1257674"/>
                  <a:pt x="1927860" y="1234440"/>
                </a:cubicBezTo>
                <a:cubicBezTo>
                  <a:pt x="1930737" y="1224370"/>
                  <a:pt x="1932471" y="1213991"/>
                  <a:pt x="1935480" y="1203960"/>
                </a:cubicBezTo>
                <a:cubicBezTo>
                  <a:pt x="1940096" y="1188573"/>
                  <a:pt x="1950720" y="1158240"/>
                  <a:pt x="1950720" y="1158240"/>
                </a:cubicBezTo>
                <a:cubicBezTo>
                  <a:pt x="1953260" y="1132840"/>
                  <a:pt x="1954458" y="1107270"/>
                  <a:pt x="1958340" y="1082040"/>
                </a:cubicBezTo>
                <a:cubicBezTo>
                  <a:pt x="1959561" y="1074101"/>
                  <a:pt x="1965960" y="1067212"/>
                  <a:pt x="1965960" y="1059180"/>
                </a:cubicBezTo>
                <a:cubicBezTo>
                  <a:pt x="1965960" y="1049889"/>
                  <a:pt x="1953484" y="923363"/>
                  <a:pt x="1950720" y="906780"/>
                </a:cubicBezTo>
                <a:cubicBezTo>
                  <a:pt x="1949400" y="898857"/>
                  <a:pt x="1944842" y="891761"/>
                  <a:pt x="1943100" y="883920"/>
                </a:cubicBezTo>
                <a:cubicBezTo>
                  <a:pt x="1939748" y="868838"/>
                  <a:pt x="1938832" y="853282"/>
                  <a:pt x="1935480" y="838200"/>
                </a:cubicBezTo>
                <a:cubicBezTo>
                  <a:pt x="1933738" y="830359"/>
                  <a:pt x="1929602" y="823181"/>
                  <a:pt x="1927860" y="815340"/>
                </a:cubicBezTo>
                <a:cubicBezTo>
                  <a:pt x="1924508" y="800258"/>
                  <a:pt x="1925126" y="784277"/>
                  <a:pt x="1920240" y="769620"/>
                </a:cubicBezTo>
                <a:cubicBezTo>
                  <a:pt x="1917344" y="760932"/>
                  <a:pt x="1909096" y="754951"/>
                  <a:pt x="1905000" y="746760"/>
                </a:cubicBezTo>
                <a:cubicBezTo>
                  <a:pt x="1901408" y="739576"/>
                  <a:pt x="1899328" y="731692"/>
                  <a:pt x="1897380" y="723900"/>
                </a:cubicBezTo>
                <a:cubicBezTo>
                  <a:pt x="1875839" y="637736"/>
                  <a:pt x="1907215" y="738164"/>
                  <a:pt x="1874520" y="640080"/>
                </a:cubicBezTo>
                <a:lnTo>
                  <a:pt x="1866900" y="617220"/>
                </a:lnTo>
                <a:cubicBezTo>
                  <a:pt x="1864360" y="609600"/>
                  <a:pt x="1863735" y="601043"/>
                  <a:pt x="1859280" y="594360"/>
                </a:cubicBezTo>
                <a:cubicBezTo>
                  <a:pt x="1806561" y="515282"/>
                  <a:pt x="1886807" y="637698"/>
                  <a:pt x="1828800" y="541020"/>
                </a:cubicBezTo>
                <a:cubicBezTo>
                  <a:pt x="1819376" y="525314"/>
                  <a:pt x="1808480" y="510540"/>
                  <a:pt x="1798320" y="495300"/>
                </a:cubicBezTo>
                <a:cubicBezTo>
                  <a:pt x="1793240" y="487680"/>
                  <a:pt x="1785976" y="481128"/>
                  <a:pt x="1783080" y="472440"/>
                </a:cubicBezTo>
                <a:cubicBezTo>
                  <a:pt x="1780540" y="464820"/>
                  <a:pt x="1780602" y="455750"/>
                  <a:pt x="1775460" y="449580"/>
                </a:cubicBezTo>
                <a:cubicBezTo>
                  <a:pt x="1762982" y="434606"/>
                  <a:pt x="1737282" y="424115"/>
                  <a:pt x="1722120" y="411480"/>
                </a:cubicBezTo>
                <a:cubicBezTo>
                  <a:pt x="1713841" y="404581"/>
                  <a:pt x="1707539" y="395519"/>
                  <a:pt x="1699260" y="388620"/>
                </a:cubicBezTo>
                <a:cubicBezTo>
                  <a:pt x="1658666" y="354792"/>
                  <a:pt x="1694780" y="388671"/>
                  <a:pt x="1653540" y="365760"/>
                </a:cubicBezTo>
                <a:cubicBezTo>
                  <a:pt x="1637529" y="356865"/>
                  <a:pt x="1607820" y="335280"/>
                  <a:pt x="1607820" y="335280"/>
                </a:cubicBezTo>
                <a:cubicBezTo>
                  <a:pt x="1597660" y="320040"/>
                  <a:pt x="1592580" y="299720"/>
                  <a:pt x="1577340" y="289560"/>
                </a:cubicBezTo>
                <a:lnTo>
                  <a:pt x="1531620" y="259080"/>
                </a:lnTo>
                <a:cubicBezTo>
                  <a:pt x="1521460" y="243840"/>
                  <a:pt x="1516380" y="223520"/>
                  <a:pt x="1501140" y="213360"/>
                </a:cubicBezTo>
                <a:lnTo>
                  <a:pt x="1432560" y="167640"/>
                </a:lnTo>
                <a:cubicBezTo>
                  <a:pt x="1424940" y="162560"/>
                  <a:pt x="1418585" y="154621"/>
                  <a:pt x="1409700" y="152400"/>
                </a:cubicBezTo>
                <a:cubicBezTo>
                  <a:pt x="1399540" y="149860"/>
                  <a:pt x="1389251" y="147789"/>
                  <a:pt x="1379220" y="144780"/>
                </a:cubicBezTo>
                <a:cubicBezTo>
                  <a:pt x="1363833" y="140164"/>
                  <a:pt x="1349252" y="132690"/>
                  <a:pt x="1333500" y="129540"/>
                </a:cubicBezTo>
                <a:lnTo>
                  <a:pt x="1295400" y="121920"/>
                </a:lnTo>
                <a:cubicBezTo>
                  <a:pt x="1280199" y="119156"/>
                  <a:pt x="1264830" y="117330"/>
                  <a:pt x="1249680" y="114300"/>
                </a:cubicBezTo>
                <a:cubicBezTo>
                  <a:pt x="1239411" y="112246"/>
                  <a:pt x="1229360" y="109220"/>
                  <a:pt x="1219200" y="106680"/>
                </a:cubicBezTo>
                <a:cubicBezTo>
                  <a:pt x="1153686" y="63004"/>
                  <a:pt x="1236576" y="115368"/>
                  <a:pt x="1173480" y="83820"/>
                </a:cubicBezTo>
                <a:cubicBezTo>
                  <a:pt x="1165289" y="79724"/>
                  <a:pt x="1158811" y="72676"/>
                  <a:pt x="1150620" y="68580"/>
                </a:cubicBezTo>
                <a:cubicBezTo>
                  <a:pt x="1143436" y="64988"/>
                  <a:pt x="1134944" y="64552"/>
                  <a:pt x="1127760" y="60960"/>
                </a:cubicBezTo>
                <a:cubicBezTo>
                  <a:pt x="1119569" y="56864"/>
                  <a:pt x="1113091" y="49816"/>
                  <a:pt x="1104900" y="45720"/>
                </a:cubicBezTo>
                <a:cubicBezTo>
                  <a:pt x="1092096" y="39318"/>
                  <a:pt x="1063767" y="34142"/>
                  <a:pt x="1051560" y="30480"/>
                </a:cubicBezTo>
                <a:cubicBezTo>
                  <a:pt x="1036173" y="25864"/>
                  <a:pt x="1021743" y="17512"/>
                  <a:pt x="1005840" y="15240"/>
                </a:cubicBezTo>
                <a:lnTo>
                  <a:pt x="899160" y="0"/>
                </a:lnTo>
                <a:cubicBezTo>
                  <a:pt x="833120" y="2540"/>
                  <a:pt x="766982" y="3224"/>
                  <a:pt x="701040" y="7620"/>
                </a:cubicBezTo>
                <a:cubicBezTo>
                  <a:pt x="686645" y="8580"/>
                  <a:pt x="631916" y="28121"/>
                  <a:pt x="624840" y="30480"/>
                </a:cubicBezTo>
                <a:cubicBezTo>
                  <a:pt x="617220" y="33020"/>
                  <a:pt x="610012" y="38100"/>
                  <a:pt x="601980" y="38100"/>
                </a:cubicBezTo>
                <a:lnTo>
                  <a:pt x="556260" y="38100"/>
                </a:lnTo>
                <a:lnTo>
                  <a:pt x="548640" y="3810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4403191" y="502920"/>
            <a:ext cx="1532345" cy="1515171"/>
          </a:xfrm>
          <a:custGeom>
            <a:avLst/>
            <a:gdLst>
              <a:gd name="connsiteX0" fmla="*/ 0 w 2026920"/>
              <a:gd name="connsiteY0" fmla="*/ 152400 h 2225040"/>
              <a:gd name="connsiteX1" fmla="*/ 0 w 2026920"/>
              <a:gd name="connsiteY1" fmla="*/ 152400 h 2225040"/>
              <a:gd name="connsiteX2" fmla="*/ 114300 w 2026920"/>
              <a:gd name="connsiteY2" fmla="*/ 114300 h 2225040"/>
              <a:gd name="connsiteX3" fmla="*/ 152400 w 2026920"/>
              <a:gd name="connsiteY3" fmla="*/ 91440 h 2225040"/>
              <a:gd name="connsiteX4" fmla="*/ 190500 w 2026920"/>
              <a:gd name="connsiteY4" fmla="*/ 83820 h 2225040"/>
              <a:gd name="connsiteX5" fmla="*/ 236220 w 2026920"/>
              <a:gd name="connsiteY5" fmla="*/ 68580 h 2225040"/>
              <a:gd name="connsiteX6" fmla="*/ 304800 w 2026920"/>
              <a:gd name="connsiteY6" fmla="*/ 45720 h 2225040"/>
              <a:gd name="connsiteX7" fmla="*/ 327660 w 2026920"/>
              <a:gd name="connsiteY7" fmla="*/ 38100 h 2225040"/>
              <a:gd name="connsiteX8" fmla="*/ 396240 w 2026920"/>
              <a:gd name="connsiteY8" fmla="*/ 22860 h 2225040"/>
              <a:gd name="connsiteX9" fmla="*/ 480060 w 2026920"/>
              <a:gd name="connsiteY9" fmla="*/ 0 h 2225040"/>
              <a:gd name="connsiteX10" fmla="*/ 762000 w 2026920"/>
              <a:gd name="connsiteY10" fmla="*/ 7620 h 2225040"/>
              <a:gd name="connsiteX11" fmla="*/ 800100 w 2026920"/>
              <a:gd name="connsiteY11" fmla="*/ 15240 h 2225040"/>
              <a:gd name="connsiteX12" fmla="*/ 861060 w 2026920"/>
              <a:gd name="connsiteY12" fmla="*/ 38100 h 2225040"/>
              <a:gd name="connsiteX13" fmla="*/ 906780 w 2026920"/>
              <a:gd name="connsiteY13" fmla="*/ 45720 h 2225040"/>
              <a:gd name="connsiteX14" fmla="*/ 982980 w 2026920"/>
              <a:gd name="connsiteY14" fmla="*/ 60960 h 2225040"/>
              <a:gd name="connsiteX15" fmla="*/ 1043940 w 2026920"/>
              <a:gd name="connsiteY15" fmla="*/ 91440 h 2225040"/>
              <a:gd name="connsiteX16" fmla="*/ 1104900 w 2026920"/>
              <a:gd name="connsiteY16" fmla="*/ 106680 h 2225040"/>
              <a:gd name="connsiteX17" fmla="*/ 1127760 w 2026920"/>
              <a:gd name="connsiteY17" fmla="*/ 121920 h 2225040"/>
              <a:gd name="connsiteX18" fmla="*/ 1150620 w 2026920"/>
              <a:gd name="connsiteY18" fmla="*/ 129540 h 2225040"/>
              <a:gd name="connsiteX19" fmla="*/ 1219200 w 2026920"/>
              <a:gd name="connsiteY19" fmla="*/ 175260 h 2225040"/>
              <a:gd name="connsiteX20" fmla="*/ 1242060 w 2026920"/>
              <a:gd name="connsiteY20" fmla="*/ 190500 h 2225040"/>
              <a:gd name="connsiteX21" fmla="*/ 1272540 w 2026920"/>
              <a:gd name="connsiteY21" fmla="*/ 205740 h 2225040"/>
              <a:gd name="connsiteX22" fmla="*/ 1287780 w 2026920"/>
              <a:gd name="connsiteY22" fmla="*/ 228600 h 2225040"/>
              <a:gd name="connsiteX23" fmla="*/ 1310640 w 2026920"/>
              <a:gd name="connsiteY23" fmla="*/ 236220 h 2225040"/>
              <a:gd name="connsiteX24" fmla="*/ 1341120 w 2026920"/>
              <a:gd name="connsiteY24" fmla="*/ 266700 h 2225040"/>
              <a:gd name="connsiteX25" fmla="*/ 1356360 w 2026920"/>
              <a:gd name="connsiteY25" fmla="*/ 289560 h 2225040"/>
              <a:gd name="connsiteX26" fmla="*/ 1386840 w 2026920"/>
              <a:gd name="connsiteY26" fmla="*/ 297180 h 2225040"/>
              <a:gd name="connsiteX27" fmla="*/ 1409700 w 2026920"/>
              <a:gd name="connsiteY27" fmla="*/ 304800 h 2225040"/>
              <a:gd name="connsiteX28" fmla="*/ 1432560 w 2026920"/>
              <a:gd name="connsiteY28" fmla="*/ 327660 h 2225040"/>
              <a:gd name="connsiteX29" fmla="*/ 1455420 w 2026920"/>
              <a:gd name="connsiteY29" fmla="*/ 342900 h 2225040"/>
              <a:gd name="connsiteX30" fmla="*/ 1485900 w 2026920"/>
              <a:gd name="connsiteY30" fmla="*/ 388620 h 2225040"/>
              <a:gd name="connsiteX31" fmla="*/ 1493520 w 2026920"/>
              <a:gd name="connsiteY31" fmla="*/ 411480 h 2225040"/>
              <a:gd name="connsiteX32" fmla="*/ 1524000 w 2026920"/>
              <a:gd name="connsiteY32" fmla="*/ 441960 h 2225040"/>
              <a:gd name="connsiteX33" fmla="*/ 1539240 w 2026920"/>
              <a:gd name="connsiteY33" fmla="*/ 464820 h 2225040"/>
              <a:gd name="connsiteX34" fmla="*/ 1546860 w 2026920"/>
              <a:gd name="connsiteY34" fmla="*/ 487680 h 2225040"/>
              <a:gd name="connsiteX35" fmla="*/ 1569720 w 2026920"/>
              <a:gd name="connsiteY35" fmla="*/ 502920 h 2225040"/>
              <a:gd name="connsiteX36" fmla="*/ 1623060 w 2026920"/>
              <a:gd name="connsiteY36" fmla="*/ 563880 h 2225040"/>
              <a:gd name="connsiteX37" fmla="*/ 1638300 w 2026920"/>
              <a:gd name="connsiteY37" fmla="*/ 586740 h 2225040"/>
              <a:gd name="connsiteX38" fmla="*/ 1691640 w 2026920"/>
              <a:gd name="connsiteY38" fmla="*/ 640080 h 2225040"/>
              <a:gd name="connsiteX39" fmla="*/ 1744980 w 2026920"/>
              <a:gd name="connsiteY39" fmla="*/ 678180 h 2225040"/>
              <a:gd name="connsiteX40" fmla="*/ 1760220 w 2026920"/>
              <a:gd name="connsiteY40" fmla="*/ 701040 h 2225040"/>
              <a:gd name="connsiteX41" fmla="*/ 1805940 w 2026920"/>
              <a:gd name="connsiteY41" fmla="*/ 739140 h 2225040"/>
              <a:gd name="connsiteX42" fmla="*/ 1813560 w 2026920"/>
              <a:gd name="connsiteY42" fmla="*/ 762000 h 2225040"/>
              <a:gd name="connsiteX43" fmla="*/ 1844040 w 2026920"/>
              <a:gd name="connsiteY43" fmla="*/ 807720 h 2225040"/>
              <a:gd name="connsiteX44" fmla="*/ 1859280 w 2026920"/>
              <a:gd name="connsiteY44" fmla="*/ 853440 h 2225040"/>
              <a:gd name="connsiteX45" fmla="*/ 1866900 w 2026920"/>
              <a:gd name="connsiteY45" fmla="*/ 876300 h 2225040"/>
              <a:gd name="connsiteX46" fmla="*/ 1882140 w 2026920"/>
              <a:gd name="connsiteY46" fmla="*/ 967740 h 2225040"/>
              <a:gd name="connsiteX47" fmla="*/ 1897380 w 2026920"/>
              <a:gd name="connsiteY47" fmla="*/ 1028700 h 2225040"/>
              <a:gd name="connsiteX48" fmla="*/ 1905000 w 2026920"/>
              <a:gd name="connsiteY48" fmla="*/ 1051560 h 2225040"/>
              <a:gd name="connsiteX49" fmla="*/ 1927860 w 2026920"/>
              <a:gd name="connsiteY49" fmla="*/ 1150620 h 2225040"/>
              <a:gd name="connsiteX50" fmla="*/ 1943100 w 2026920"/>
              <a:gd name="connsiteY50" fmla="*/ 1173480 h 2225040"/>
              <a:gd name="connsiteX51" fmla="*/ 1958340 w 2026920"/>
              <a:gd name="connsiteY51" fmla="*/ 1219200 h 2225040"/>
              <a:gd name="connsiteX52" fmla="*/ 1965960 w 2026920"/>
              <a:gd name="connsiteY52" fmla="*/ 1242060 h 2225040"/>
              <a:gd name="connsiteX53" fmla="*/ 1996440 w 2026920"/>
              <a:gd name="connsiteY53" fmla="*/ 1310640 h 2225040"/>
              <a:gd name="connsiteX54" fmla="*/ 2011680 w 2026920"/>
              <a:gd name="connsiteY54" fmla="*/ 1356360 h 2225040"/>
              <a:gd name="connsiteX55" fmla="*/ 2019300 w 2026920"/>
              <a:gd name="connsiteY55" fmla="*/ 1379220 h 2225040"/>
              <a:gd name="connsiteX56" fmla="*/ 2011680 w 2026920"/>
              <a:gd name="connsiteY56" fmla="*/ 1508760 h 2225040"/>
              <a:gd name="connsiteX57" fmla="*/ 2026920 w 2026920"/>
              <a:gd name="connsiteY57" fmla="*/ 1722120 h 2225040"/>
              <a:gd name="connsiteX58" fmla="*/ 2011680 w 2026920"/>
              <a:gd name="connsiteY58" fmla="*/ 1744980 h 2225040"/>
              <a:gd name="connsiteX59" fmla="*/ 2004060 w 2026920"/>
              <a:gd name="connsiteY59" fmla="*/ 1813560 h 2225040"/>
              <a:gd name="connsiteX60" fmla="*/ 1988820 w 2026920"/>
              <a:gd name="connsiteY60" fmla="*/ 1882140 h 2225040"/>
              <a:gd name="connsiteX61" fmla="*/ 1981200 w 2026920"/>
              <a:gd name="connsiteY61" fmla="*/ 1958340 h 2225040"/>
              <a:gd name="connsiteX62" fmla="*/ 1958340 w 2026920"/>
              <a:gd name="connsiteY62" fmla="*/ 2156460 h 2225040"/>
              <a:gd name="connsiteX63" fmla="*/ 1943100 w 2026920"/>
              <a:gd name="connsiteY63" fmla="*/ 2179320 h 2225040"/>
              <a:gd name="connsiteX64" fmla="*/ 1935480 w 2026920"/>
              <a:gd name="connsiteY64" fmla="*/ 2225040 h 2225040"/>
              <a:gd name="connsiteX65" fmla="*/ 1927860 w 2026920"/>
              <a:gd name="connsiteY65" fmla="*/ 2225040 h 222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026920" h="2225040">
                <a:moveTo>
                  <a:pt x="0" y="152400"/>
                </a:moveTo>
                <a:lnTo>
                  <a:pt x="0" y="152400"/>
                </a:lnTo>
                <a:cubicBezTo>
                  <a:pt x="38100" y="139700"/>
                  <a:pt x="77012" y="129215"/>
                  <a:pt x="114300" y="114300"/>
                </a:cubicBezTo>
                <a:cubicBezTo>
                  <a:pt x="128051" y="108799"/>
                  <a:pt x="138649" y="96941"/>
                  <a:pt x="152400" y="91440"/>
                </a:cubicBezTo>
                <a:cubicBezTo>
                  <a:pt x="164425" y="86630"/>
                  <a:pt x="178005" y="87228"/>
                  <a:pt x="190500" y="83820"/>
                </a:cubicBezTo>
                <a:cubicBezTo>
                  <a:pt x="205998" y="79593"/>
                  <a:pt x="220980" y="73660"/>
                  <a:pt x="236220" y="68580"/>
                </a:cubicBezTo>
                <a:lnTo>
                  <a:pt x="304800" y="45720"/>
                </a:lnTo>
                <a:cubicBezTo>
                  <a:pt x="312420" y="43180"/>
                  <a:pt x="319784" y="39675"/>
                  <a:pt x="327660" y="38100"/>
                </a:cubicBezTo>
                <a:cubicBezTo>
                  <a:pt x="349413" y="33749"/>
                  <a:pt x="374718" y="29317"/>
                  <a:pt x="396240" y="22860"/>
                </a:cubicBezTo>
                <a:cubicBezTo>
                  <a:pt x="473583" y="-343"/>
                  <a:pt x="410619" y="13888"/>
                  <a:pt x="480060" y="0"/>
                </a:cubicBezTo>
                <a:cubicBezTo>
                  <a:pt x="574040" y="2540"/>
                  <a:pt x="668092" y="3148"/>
                  <a:pt x="762000" y="7620"/>
                </a:cubicBezTo>
                <a:cubicBezTo>
                  <a:pt x="774937" y="8236"/>
                  <a:pt x="787695" y="11518"/>
                  <a:pt x="800100" y="15240"/>
                </a:cubicBezTo>
                <a:cubicBezTo>
                  <a:pt x="817050" y="20325"/>
                  <a:pt x="842023" y="33869"/>
                  <a:pt x="861060" y="38100"/>
                </a:cubicBezTo>
                <a:cubicBezTo>
                  <a:pt x="876142" y="41452"/>
                  <a:pt x="891698" y="42368"/>
                  <a:pt x="906780" y="45720"/>
                </a:cubicBezTo>
                <a:cubicBezTo>
                  <a:pt x="1002537" y="66999"/>
                  <a:pt x="796785" y="34361"/>
                  <a:pt x="982980" y="60960"/>
                </a:cubicBezTo>
                <a:cubicBezTo>
                  <a:pt x="1011763" y="78230"/>
                  <a:pt x="1015818" y="84409"/>
                  <a:pt x="1043940" y="91440"/>
                </a:cubicBezTo>
                <a:cubicBezTo>
                  <a:pt x="1061330" y="95787"/>
                  <a:pt x="1087482" y="97971"/>
                  <a:pt x="1104900" y="106680"/>
                </a:cubicBezTo>
                <a:cubicBezTo>
                  <a:pt x="1113091" y="110776"/>
                  <a:pt x="1119569" y="117824"/>
                  <a:pt x="1127760" y="121920"/>
                </a:cubicBezTo>
                <a:cubicBezTo>
                  <a:pt x="1134944" y="125512"/>
                  <a:pt x="1143599" y="125639"/>
                  <a:pt x="1150620" y="129540"/>
                </a:cubicBezTo>
                <a:lnTo>
                  <a:pt x="1219200" y="175260"/>
                </a:lnTo>
                <a:cubicBezTo>
                  <a:pt x="1226820" y="180340"/>
                  <a:pt x="1233869" y="186404"/>
                  <a:pt x="1242060" y="190500"/>
                </a:cubicBezTo>
                <a:lnTo>
                  <a:pt x="1272540" y="205740"/>
                </a:lnTo>
                <a:cubicBezTo>
                  <a:pt x="1277620" y="213360"/>
                  <a:pt x="1280629" y="222879"/>
                  <a:pt x="1287780" y="228600"/>
                </a:cubicBezTo>
                <a:cubicBezTo>
                  <a:pt x="1294052" y="233618"/>
                  <a:pt x="1304960" y="230540"/>
                  <a:pt x="1310640" y="236220"/>
                </a:cubicBezTo>
                <a:cubicBezTo>
                  <a:pt x="1351280" y="276860"/>
                  <a:pt x="1280160" y="246380"/>
                  <a:pt x="1341120" y="266700"/>
                </a:cubicBezTo>
                <a:cubicBezTo>
                  <a:pt x="1346200" y="274320"/>
                  <a:pt x="1348740" y="284480"/>
                  <a:pt x="1356360" y="289560"/>
                </a:cubicBezTo>
                <a:cubicBezTo>
                  <a:pt x="1365074" y="295369"/>
                  <a:pt x="1376770" y="294303"/>
                  <a:pt x="1386840" y="297180"/>
                </a:cubicBezTo>
                <a:cubicBezTo>
                  <a:pt x="1394563" y="299387"/>
                  <a:pt x="1402080" y="302260"/>
                  <a:pt x="1409700" y="304800"/>
                </a:cubicBezTo>
                <a:cubicBezTo>
                  <a:pt x="1417320" y="312420"/>
                  <a:pt x="1424281" y="320761"/>
                  <a:pt x="1432560" y="327660"/>
                </a:cubicBezTo>
                <a:cubicBezTo>
                  <a:pt x="1439595" y="333523"/>
                  <a:pt x="1449389" y="336008"/>
                  <a:pt x="1455420" y="342900"/>
                </a:cubicBezTo>
                <a:cubicBezTo>
                  <a:pt x="1467481" y="356684"/>
                  <a:pt x="1475740" y="373380"/>
                  <a:pt x="1485900" y="388620"/>
                </a:cubicBezTo>
                <a:cubicBezTo>
                  <a:pt x="1490355" y="395303"/>
                  <a:pt x="1488851" y="404944"/>
                  <a:pt x="1493520" y="411480"/>
                </a:cubicBezTo>
                <a:cubicBezTo>
                  <a:pt x="1501871" y="423172"/>
                  <a:pt x="1514649" y="431051"/>
                  <a:pt x="1524000" y="441960"/>
                </a:cubicBezTo>
                <a:cubicBezTo>
                  <a:pt x="1529960" y="448913"/>
                  <a:pt x="1535144" y="456629"/>
                  <a:pt x="1539240" y="464820"/>
                </a:cubicBezTo>
                <a:cubicBezTo>
                  <a:pt x="1542832" y="472004"/>
                  <a:pt x="1541842" y="481408"/>
                  <a:pt x="1546860" y="487680"/>
                </a:cubicBezTo>
                <a:cubicBezTo>
                  <a:pt x="1552581" y="494831"/>
                  <a:pt x="1562100" y="497840"/>
                  <a:pt x="1569720" y="502920"/>
                </a:cubicBezTo>
                <a:cubicBezTo>
                  <a:pt x="1605280" y="556260"/>
                  <a:pt x="1584960" y="538480"/>
                  <a:pt x="1623060" y="563880"/>
                </a:cubicBezTo>
                <a:cubicBezTo>
                  <a:pt x="1628140" y="571500"/>
                  <a:pt x="1632174" y="579933"/>
                  <a:pt x="1638300" y="586740"/>
                </a:cubicBezTo>
                <a:cubicBezTo>
                  <a:pt x="1655121" y="605430"/>
                  <a:pt x="1671524" y="624993"/>
                  <a:pt x="1691640" y="640080"/>
                </a:cubicBezTo>
                <a:cubicBezTo>
                  <a:pt x="1729446" y="668435"/>
                  <a:pt x="1711553" y="655895"/>
                  <a:pt x="1744980" y="678180"/>
                </a:cubicBezTo>
                <a:cubicBezTo>
                  <a:pt x="1750060" y="685800"/>
                  <a:pt x="1754357" y="694005"/>
                  <a:pt x="1760220" y="701040"/>
                </a:cubicBezTo>
                <a:cubicBezTo>
                  <a:pt x="1778555" y="723042"/>
                  <a:pt x="1783463" y="724155"/>
                  <a:pt x="1805940" y="739140"/>
                </a:cubicBezTo>
                <a:cubicBezTo>
                  <a:pt x="1808480" y="746760"/>
                  <a:pt x="1809659" y="754979"/>
                  <a:pt x="1813560" y="762000"/>
                </a:cubicBezTo>
                <a:cubicBezTo>
                  <a:pt x="1822455" y="778011"/>
                  <a:pt x="1838248" y="790344"/>
                  <a:pt x="1844040" y="807720"/>
                </a:cubicBezTo>
                <a:lnTo>
                  <a:pt x="1859280" y="853440"/>
                </a:lnTo>
                <a:cubicBezTo>
                  <a:pt x="1861820" y="861060"/>
                  <a:pt x="1865580" y="868377"/>
                  <a:pt x="1866900" y="876300"/>
                </a:cubicBezTo>
                <a:cubicBezTo>
                  <a:pt x="1871980" y="906780"/>
                  <a:pt x="1874646" y="937762"/>
                  <a:pt x="1882140" y="967740"/>
                </a:cubicBezTo>
                <a:cubicBezTo>
                  <a:pt x="1887220" y="988060"/>
                  <a:pt x="1890756" y="1008829"/>
                  <a:pt x="1897380" y="1028700"/>
                </a:cubicBezTo>
                <a:cubicBezTo>
                  <a:pt x="1899920" y="1036320"/>
                  <a:pt x="1903052" y="1043768"/>
                  <a:pt x="1905000" y="1051560"/>
                </a:cubicBezTo>
                <a:cubicBezTo>
                  <a:pt x="1910053" y="1071771"/>
                  <a:pt x="1920273" y="1139240"/>
                  <a:pt x="1927860" y="1150620"/>
                </a:cubicBezTo>
                <a:cubicBezTo>
                  <a:pt x="1932940" y="1158240"/>
                  <a:pt x="1939381" y="1165111"/>
                  <a:pt x="1943100" y="1173480"/>
                </a:cubicBezTo>
                <a:cubicBezTo>
                  <a:pt x="1949624" y="1188160"/>
                  <a:pt x="1953260" y="1203960"/>
                  <a:pt x="1958340" y="1219200"/>
                </a:cubicBezTo>
                <a:cubicBezTo>
                  <a:pt x="1960880" y="1226820"/>
                  <a:pt x="1961505" y="1235377"/>
                  <a:pt x="1965960" y="1242060"/>
                </a:cubicBezTo>
                <a:cubicBezTo>
                  <a:pt x="1990111" y="1278286"/>
                  <a:pt x="1978304" y="1256232"/>
                  <a:pt x="1996440" y="1310640"/>
                </a:cubicBezTo>
                <a:lnTo>
                  <a:pt x="2011680" y="1356360"/>
                </a:lnTo>
                <a:lnTo>
                  <a:pt x="2019300" y="1379220"/>
                </a:lnTo>
                <a:cubicBezTo>
                  <a:pt x="2016760" y="1422400"/>
                  <a:pt x="2011680" y="1465505"/>
                  <a:pt x="2011680" y="1508760"/>
                </a:cubicBezTo>
                <a:cubicBezTo>
                  <a:pt x="2011680" y="1528406"/>
                  <a:pt x="2024891" y="1695741"/>
                  <a:pt x="2026920" y="1722120"/>
                </a:cubicBezTo>
                <a:cubicBezTo>
                  <a:pt x="2021840" y="1729740"/>
                  <a:pt x="2013901" y="1736095"/>
                  <a:pt x="2011680" y="1744980"/>
                </a:cubicBezTo>
                <a:cubicBezTo>
                  <a:pt x="2006102" y="1767294"/>
                  <a:pt x="2007100" y="1790761"/>
                  <a:pt x="2004060" y="1813560"/>
                </a:cubicBezTo>
                <a:cubicBezTo>
                  <a:pt x="1998100" y="1858262"/>
                  <a:pt x="1999776" y="1849271"/>
                  <a:pt x="1988820" y="1882140"/>
                </a:cubicBezTo>
                <a:cubicBezTo>
                  <a:pt x="1986280" y="1907540"/>
                  <a:pt x="1982898" y="1932870"/>
                  <a:pt x="1981200" y="1958340"/>
                </a:cubicBezTo>
                <a:cubicBezTo>
                  <a:pt x="1980678" y="1966163"/>
                  <a:pt x="1987169" y="2113216"/>
                  <a:pt x="1958340" y="2156460"/>
                </a:cubicBezTo>
                <a:lnTo>
                  <a:pt x="1943100" y="2179320"/>
                </a:lnTo>
                <a:cubicBezTo>
                  <a:pt x="1934248" y="2214728"/>
                  <a:pt x="1935480" y="2199327"/>
                  <a:pt x="1935480" y="2225040"/>
                </a:cubicBezTo>
                <a:lnTo>
                  <a:pt x="1927860" y="222504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FE mode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338" t="1104" r="25220" b="6021"/>
          <a:stretch/>
        </p:blipFill>
        <p:spPr>
          <a:xfrm>
            <a:off x="228599" y="720055"/>
            <a:ext cx="4528415" cy="4690145"/>
          </a:xfrm>
          <a:prstGeom prst="rect">
            <a:avLst/>
          </a:prstGeom>
          <a:ln w="25400">
            <a:solidFill>
              <a:srgbClr val="333333"/>
            </a:solidFill>
          </a:ln>
          <a:effectLst>
            <a:outerShdw dist="76200" dir="2700000" algn="tl" rotWithShape="0">
              <a:srgbClr val="333333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25" t="9043" r="15432" b="13554"/>
          <a:stretch/>
        </p:blipFill>
        <p:spPr>
          <a:xfrm>
            <a:off x="5085080" y="4043680"/>
            <a:ext cx="3913145" cy="2661920"/>
          </a:xfrm>
          <a:prstGeom prst="rect">
            <a:avLst/>
          </a:prstGeom>
          <a:ln w="25400">
            <a:solidFill>
              <a:srgbClr val="333333"/>
            </a:solidFill>
          </a:ln>
          <a:effectLst>
            <a:outerShdw dist="76200" dir="2700000" algn="tl" rotWithShape="0">
              <a:srgbClr val="333333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8594" t="1484" r="17481" b="17819"/>
          <a:stretch/>
        </p:blipFill>
        <p:spPr>
          <a:xfrm rot="2363562">
            <a:off x="5498177" y="751573"/>
            <a:ext cx="3060687" cy="2573611"/>
          </a:xfrm>
          <a:prstGeom prst="rect">
            <a:avLst/>
          </a:prstGeom>
          <a:ln w="25400">
            <a:solidFill>
              <a:srgbClr val="333333"/>
            </a:solidFill>
          </a:ln>
          <a:effectLst>
            <a:outerShdw dist="76200" dir="2700000" algn="tl" rotWithShape="0">
              <a:srgbClr val="333333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39524" y="5638800"/>
            <a:ext cx="5184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More &amp; more </a:t>
            </a:r>
            <a:r>
              <a:rPr lang="en-US" sz="3200" b="1" dirty="0" err="1" smtClean="0"/>
              <a:t>bumpectomies</a:t>
            </a:r>
            <a:r>
              <a:rPr lang="en-US" sz="3200" b="1" dirty="0" smtClean="0"/>
              <a:t> now done with arthroscopy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325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4000" y="127000"/>
            <a:ext cx="8602663" cy="7874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 We Classify Slips? </a:t>
            </a:r>
          </a:p>
        </p:txBody>
      </p:sp>
      <p:sp>
        <p:nvSpPr>
          <p:cNvPr id="332805" name="Text Box 1029"/>
          <p:cNvSpPr txBox="1">
            <a:spLocks noChangeArrowheads="1"/>
          </p:cNvSpPr>
          <p:nvPr/>
        </p:nvSpPr>
        <p:spPr bwMode="auto">
          <a:xfrm>
            <a:off x="1458913" y="868363"/>
            <a:ext cx="6172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(Duration/Severity/Stability)</a:t>
            </a:r>
          </a:p>
        </p:txBody>
      </p:sp>
      <p:grpSp>
        <p:nvGrpSpPr>
          <p:cNvPr id="332807" name="Group 1031"/>
          <p:cNvGrpSpPr>
            <a:grpSpLocks/>
          </p:cNvGrpSpPr>
          <p:nvPr/>
        </p:nvGrpSpPr>
        <p:grpSpPr bwMode="auto">
          <a:xfrm>
            <a:off x="76200" y="1600202"/>
            <a:ext cx="8305800" cy="2068513"/>
            <a:chOff x="48" y="1008"/>
            <a:chExt cx="5232" cy="1303"/>
          </a:xfrm>
        </p:grpSpPr>
        <p:sp>
          <p:nvSpPr>
            <p:cNvPr id="332804" name="Text Box 1028"/>
            <p:cNvSpPr txBox="1">
              <a:spLocks noChangeArrowheads="1"/>
            </p:cNvSpPr>
            <p:nvPr/>
          </p:nvSpPr>
          <p:spPr bwMode="auto">
            <a:xfrm>
              <a:off x="211" y="1632"/>
              <a:ext cx="2525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Acute</a:t>
              </a:r>
              <a:r>
                <a:rPr lang="en-US" sz="32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: &lt; few </a:t>
              </a:r>
              <a:r>
                <a:rPr 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wks; </a:t>
              </a:r>
              <a:r>
                <a:rPr lang="en-US" sz="32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may be stable or </a:t>
              </a:r>
              <a:r>
                <a:rPr 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unstable</a:t>
              </a:r>
              <a:endPara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endParaRPr>
            </a:p>
          </p:txBody>
        </p:sp>
        <p:sp>
          <p:nvSpPr>
            <p:cNvPr id="332806" name="Text Box 1030"/>
            <p:cNvSpPr txBox="1">
              <a:spLocks noChangeArrowheads="1"/>
            </p:cNvSpPr>
            <p:nvPr/>
          </p:nvSpPr>
          <p:spPr bwMode="auto">
            <a:xfrm>
              <a:off x="48" y="1008"/>
              <a:ext cx="52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Duration of symptoms:  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t="10546" r="5925" b="12353"/>
          <a:stretch/>
        </p:blipFill>
        <p:spPr bwMode="auto">
          <a:xfrm>
            <a:off x="4519835" y="2393950"/>
            <a:ext cx="4419600" cy="4114801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275713" y="2782604"/>
            <a:ext cx="2215422" cy="2698255"/>
            <a:chOff x="5350040" y="2347274"/>
            <a:chExt cx="2215422" cy="2698255"/>
          </a:xfrm>
        </p:grpSpPr>
        <p:sp>
          <p:nvSpPr>
            <p:cNvPr id="10" name="Freeform 9"/>
            <p:cNvSpPr/>
            <p:nvPr/>
          </p:nvSpPr>
          <p:spPr bwMode="auto">
            <a:xfrm>
              <a:off x="5350040" y="2657841"/>
              <a:ext cx="1938206" cy="1837959"/>
            </a:xfrm>
            <a:custGeom>
              <a:avLst/>
              <a:gdLst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01874 w 1938206"/>
                <a:gd name="connsiteY101" fmla="*/ 1495059 h 1837959"/>
                <a:gd name="connsiteX102" fmla="*/ 1790989 w 1938206"/>
                <a:gd name="connsiteY102" fmla="*/ 1511388 h 1837959"/>
                <a:gd name="connsiteX103" fmla="*/ 1807317 w 1938206"/>
                <a:gd name="connsiteY103" fmla="*/ 1522273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01874 w 1938206"/>
                <a:gd name="connsiteY101" fmla="*/ 1495059 h 1837959"/>
                <a:gd name="connsiteX102" fmla="*/ 1856303 w 1938206"/>
                <a:gd name="connsiteY102" fmla="*/ 1533159 h 1837959"/>
                <a:gd name="connsiteX103" fmla="*/ 1807317 w 1938206"/>
                <a:gd name="connsiteY103" fmla="*/ 1522273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45417 w 1938206"/>
                <a:gd name="connsiteY101" fmla="*/ 1516831 h 1837959"/>
                <a:gd name="connsiteX102" fmla="*/ 1856303 w 1938206"/>
                <a:gd name="connsiteY102" fmla="*/ 1533159 h 1837959"/>
                <a:gd name="connsiteX103" fmla="*/ 1807317 w 1938206"/>
                <a:gd name="connsiteY103" fmla="*/ 1522273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45417 w 1938206"/>
                <a:gd name="connsiteY101" fmla="*/ 1516831 h 1837959"/>
                <a:gd name="connsiteX102" fmla="*/ 1856303 w 1938206"/>
                <a:gd name="connsiteY102" fmla="*/ 1533159 h 1837959"/>
                <a:gd name="connsiteX103" fmla="*/ 1850860 w 1938206"/>
                <a:gd name="connsiteY103" fmla="*/ 1538602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45417 w 1938206"/>
                <a:gd name="connsiteY101" fmla="*/ 1516831 h 1837959"/>
                <a:gd name="connsiteX102" fmla="*/ 1856303 w 1938206"/>
                <a:gd name="connsiteY102" fmla="*/ 1533159 h 1837959"/>
                <a:gd name="connsiteX103" fmla="*/ 1850860 w 1938206"/>
                <a:gd name="connsiteY103" fmla="*/ 1538602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80104 w 1938206"/>
                <a:gd name="connsiteY110" fmla="*/ 1734545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938206" h="1837959">
                  <a:moveTo>
                    <a:pt x="560903" y="896345"/>
                  </a:moveTo>
                  <a:lnTo>
                    <a:pt x="560903" y="896345"/>
                  </a:lnTo>
                  <a:cubicBezTo>
                    <a:pt x="550017" y="883645"/>
                    <a:pt x="540074" y="870073"/>
                    <a:pt x="528246" y="858245"/>
                  </a:cubicBezTo>
                  <a:cubicBezTo>
                    <a:pt x="495525" y="825524"/>
                    <a:pt x="524974" y="883273"/>
                    <a:pt x="479260" y="814702"/>
                  </a:cubicBezTo>
                  <a:cubicBezTo>
                    <a:pt x="452232" y="774159"/>
                    <a:pt x="486970" y="823954"/>
                    <a:pt x="452046" y="782045"/>
                  </a:cubicBezTo>
                  <a:cubicBezTo>
                    <a:pt x="429367" y="754830"/>
                    <a:pt x="454767" y="774787"/>
                    <a:pt x="424831" y="754830"/>
                  </a:cubicBezTo>
                  <a:cubicBezTo>
                    <a:pt x="423017" y="747573"/>
                    <a:pt x="421012" y="740361"/>
                    <a:pt x="419389" y="733059"/>
                  </a:cubicBezTo>
                  <a:cubicBezTo>
                    <a:pt x="417382" y="724028"/>
                    <a:pt x="416190" y="714820"/>
                    <a:pt x="413946" y="705845"/>
                  </a:cubicBezTo>
                  <a:cubicBezTo>
                    <a:pt x="412554" y="700279"/>
                    <a:pt x="412983" y="693100"/>
                    <a:pt x="408503" y="689516"/>
                  </a:cubicBezTo>
                  <a:cubicBezTo>
                    <a:pt x="402662" y="684843"/>
                    <a:pt x="393988" y="685887"/>
                    <a:pt x="386731" y="684073"/>
                  </a:cubicBezTo>
                  <a:cubicBezTo>
                    <a:pt x="357705" y="640533"/>
                    <a:pt x="395802" y="693144"/>
                    <a:pt x="359517" y="656859"/>
                  </a:cubicBezTo>
                  <a:cubicBezTo>
                    <a:pt x="354891" y="652233"/>
                    <a:pt x="353257" y="645156"/>
                    <a:pt x="348631" y="640530"/>
                  </a:cubicBezTo>
                  <a:cubicBezTo>
                    <a:pt x="344006" y="635905"/>
                    <a:pt x="337328" y="633833"/>
                    <a:pt x="332303" y="629645"/>
                  </a:cubicBezTo>
                  <a:cubicBezTo>
                    <a:pt x="326390" y="624717"/>
                    <a:pt x="322657" y="617135"/>
                    <a:pt x="315974" y="613316"/>
                  </a:cubicBezTo>
                  <a:cubicBezTo>
                    <a:pt x="311835" y="610951"/>
                    <a:pt x="268634" y="602759"/>
                    <a:pt x="266989" y="602430"/>
                  </a:cubicBezTo>
                  <a:cubicBezTo>
                    <a:pt x="263360" y="596987"/>
                    <a:pt x="261954" y="589027"/>
                    <a:pt x="256103" y="586102"/>
                  </a:cubicBezTo>
                  <a:cubicBezTo>
                    <a:pt x="242721" y="579411"/>
                    <a:pt x="212560" y="575216"/>
                    <a:pt x="212560" y="575216"/>
                  </a:cubicBezTo>
                  <a:cubicBezTo>
                    <a:pt x="169014" y="546186"/>
                    <a:pt x="221632" y="584288"/>
                    <a:pt x="185346" y="548002"/>
                  </a:cubicBezTo>
                  <a:cubicBezTo>
                    <a:pt x="180720" y="543376"/>
                    <a:pt x="174460" y="540745"/>
                    <a:pt x="169017" y="537116"/>
                  </a:cubicBezTo>
                  <a:cubicBezTo>
                    <a:pt x="165388" y="531673"/>
                    <a:pt x="162756" y="525413"/>
                    <a:pt x="158131" y="520788"/>
                  </a:cubicBezTo>
                  <a:cubicBezTo>
                    <a:pt x="153506" y="516163"/>
                    <a:pt x="145270" y="515449"/>
                    <a:pt x="141803" y="509902"/>
                  </a:cubicBezTo>
                  <a:cubicBezTo>
                    <a:pt x="109418" y="458085"/>
                    <a:pt x="151541" y="490995"/>
                    <a:pt x="114589" y="466359"/>
                  </a:cubicBezTo>
                  <a:cubicBezTo>
                    <a:pt x="110162" y="453078"/>
                    <a:pt x="108812" y="444254"/>
                    <a:pt x="98260" y="433702"/>
                  </a:cubicBezTo>
                  <a:cubicBezTo>
                    <a:pt x="93634" y="429076"/>
                    <a:pt x="87374" y="426445"/>
                    <a:pt x="81931" y="422816"/>
                  </a:cubicBezTo>
                  <a:lnTo>
                    <a:pt x="71046" y="390159"/>
                  </a:lnTo>
                  <a:cubicBezTo>
                    <a:pt x="69232" y="384716"/>
                    <a:pt x="68169" y="378962"/>
                    <a:pt x="65603" y="373830"/>
                  </a:cubicBezTo>
                  <a:cubicBezTo>
                    <a:pt x="51791" y="346208"/>
                    <a:pt x="59218" y="358810"/>
                    <a:pt x="43831" y="335730"/>
                  </a:cubicBezTo>
                  <a:cubicBezTo>
                    <a:pt x="42017" y="330287"/>
                    <a:pt x="42446" y="323459"/>
                    <a:pt x="38389" y="319402"/>
                  </a:cubicBezTo>
                  <a:cubicBezTo>
                    <a:pt x="32652" y="313665"/>
                    <a:pt x="20246" y="315773"/>
                    <a:pt x="16617" y="308516"/>
                  </a:cubicBezTo>
                  <a:cubicBezTo>
                    <a:pt x="10075" y="295433"/>
                    <a:pt x="14239" y="279276"/>
                    <a:pt x="11174" y="264973"/>
                  </a:cubicBezTo>
                  <a:cubicBezTo>
                    <a:pt x="8770" y="253753"/>
                    <a:pt x="289" y="232316"/>
                    <a:pt x="289" y="232316"/>
                  </a:cubicBezTo>
                  <a:cubicBezTo>
                    <a:pt x="2103" y="212359"/>
                    <a:pt x="-4093" y="189911"/>
                    <a:pt x="5731" y="172445"/>
                  </a:cubicBezTo>
                  <a:cubicBezTo>
                    <a:pt x="15508" y="155064"/>
                    <a:pt x="45985" y="146326"/>
                    <a:pt x="65603" y="139788"/>
                  </a:cubicBezTo>
                  <a:cubicBezTo>
                    <a:pt x="99831" y="116968"/>
                    <a:pt x="63115" y="138802"/>
                    <a:pt x="125474" y="118016"/>
                  </a:cubicBezTo>
                  <a:cubicBezTo>
                    <a:pt x="162227" y="105765"/>
                    <a:pt x="116995" y="119899"/>
                    <a:pt x="174460" y="107130"/>
                  </a:cubicBezTo>
                  <a:cubicBezTo>
                    <a:pt x="213271" y="98506"/>
                    <a:pt x="165164" y="104145"/>
                    <a:pt x="212560" y="96245"/>
                  </a:cubicBezTo>
                  <a:cubicBezTo>
                    <a:pt x="226988" y="93840"/>
                    <a:pt x="241589" y="92616"/>
                    <a:pt x="256103" y="90802"/>
                  </a:cubicBezTo>
                  <a:cubicBezTo>
                    <a:pt x="304169" y="78785"/>
                    <a:pt x="252064" y="90626"/>
                    <a:pt x="337746" y="79916"/>
                  </a:cubicBezTo>
                  <a:cubicBezTo>
                    <a:pt x="391524" y="73194"/>
                    <a:pt x="343198" y="77494"/>
                    <a:pt x="381289" y="69030"/>
                  </a:cubicBezTo>
                  <a:cubicBezTo>
                    <a:pt x="392062" y="66636"/>
                    <a:pt x="402995" y="64957"/>
                    <a:pt x="413946" y="63588"/>
                  </a:cubicBezTo>
                  <a:cubicBezTo>
                    <a:pt x="446550" y="59513"/>
                    <a:pt x="511917" y="52702"/>
                    <a:pt x="511917" y="52702"/>
                  </a:cubicBezTo>
                  <a:cubicBezTo>
                    <a:pt x="544820" y="44476"/>
                    <a:pt x="526594" y="49624"/>
                    <a:pt x="566346" y="36373"/>
                  </a:cubicBezTo>
                  <a:cubicBezTo>
                    <a:pt x="566354" y="36370"/>
                    <a:pt x="598994" y="25489"/>
                    <a:pt x="599003" y="25488"/>
                  </a:cubicBezTo>
                  <a:cubicBezTo>
                    <a:pt x="658848" y="18007"/>
                    <a:pt x="628008" y="21660"/>
                    <a:pt x="691531" y="14602"/>
                  </a:cubicBezTo>
                  <a:cubicBezTo>
                    <a:pt x="767253" y="-10639"/>
                    <a:pt x="712723" y="3257"/>
                    <a:pt x="860260" y="9159"/>
                  </a:cubicBezTo>
                  <a:cubicBezTo>
                    <a:pt x="865703" y="10973"/>
                    <a:pt x="871072" y="13026"/>
                    <a:pt x="876589" y="14602"/>
                  </a:cubicBezTo>
                  <a:cubicBezTo>
                    <a:pt x="883782" y="16657"/>
                    <a:pt x="891484" y="17098"/>
                    <a:pt x="898360" y="20045"/>
                  </a:cubicBezTo>
                  <a:cubicBezTo>
                    <a:pt x="904373" y="22622"/>
                    <a:pt x="908541" y="28695"/>
                    <a:pt x="914689" y="30930"/>
                  </a:cubicBezTo>
                  <a:cubicBezTo>
                    <a:pt x="928749" y="36043"/>
                    <a:pt x="944038" y="37085"/>
                    <a:pt x="958231" y="41816"/>
                  </a:cubicBezTo>
                  <a:cubicBezTo>
                    <a:pt x="963674" y="43630"/>
                    <a:pt x="969428" y="44693"/>
                    <a:pt x="974560" y="47259"/>
                  </a:cubicBezTo>
                  <a:cubicBezTo>
                    <a:pt x="980411" y="50185"/>
                    <a:pt x="984764" y="55848"/>
                    <a:pt x="990889" y="58145"/>
                  </a:cubicBezTo>
                  <a:cubicBezTo>
                    <a:pt x="999551" y="61393"/>
                    <a:pt x="1009178" y="61154"/>
                    <a:pt x="1018103" y="63588"/>
                  </a:cubicBezTo>
                  <a:cubicBezTo>
                    <a:pt x="1029173" y="66607"/>
                    <a:pt x="1039508" y="72223"/>
                    <a:pt x="1050760" y="74473"/>
                  </a:cubicBezTo>
                  <a:cubicBezTo>
                    <a:pt x="1104503" y="85222"/>
                    <a:pt x="1051484" y="72900"/>
                    <a:pt x="1105189" y="90802"/>
                  </a:cubicBezTo>
                  <a:cubicBezTo>
                    <a:pt x="1175515" y="114244"/>
                    <a:pt x="1068977" y="73053"/>
                    <a:pt x="1154174" y="107130"/>
                  </a:cubicBezTo>
                  <a:cubicBezTo>
                    <a:pt x="1159617" y="112573"/>
                    <a:pt x="1164098" y="119189"/>
                    <a:pt x="1170503" y="123459"/>
                  </a:cubicBezTo>
                  <a:cubicBezTo>
                    <a:pt x="1175277" y="126641"/>
                    <a:pt x="1181558" y="126642"/>
                    <a:pt x="1186831" y="128902"/>
                  </a:cubicBezTo>
                  <a:cubicBezTo>
                    <a:pt x="1194289" y="132098"/>
                    <a:pt x="1201558" y="135762"/>
                    <a:pt x="1208603" y="139788"/>
                  </a:cubicBezTo>
                  <a:cubicBezTo>
                    <a:pt x="1214282" y="143033"/>
                    <a:pt x="1218992" y="147932"/>
                    <a:pt x="1224931" y="150673"/>
                  </a:cubicBezTo>
                  <a:cubicBezTo>
                    <a:pt x="1242673" y="158862"/>
                    <a:pt x="1279360" y="172445"/>
                    <a:pt x="1279360" y="172445"/>
                  </a:cubicBezTo>
                  <a:cubicBezTo>
                    <a:pt x="1321821" y="214903"/>
                    <a:pt x="1267307" y="163835"/>
                    <a:pt x="1317460" y="199659"/>
                  </a:cubicBezTo>
                  <a:cubicBezTo>
                    <a:pt x="1353132" y="225139"/>
                    <a:pt x="1315094" y="209757"/>
                    <a:pt x="1350117" y="221430"/>
                  </a:cubicBezTo>
                  <a:cubicBezTo>
                    <a:pt x="1363044" y="230048"/>
                    <a:pt x="1376398" y="238514"/>
                    <a:pt x="1388217" y="248645"/>
                  </a:cubicBezTo>
                  <a:cubicBezTo>
                    <a:pt x="1414161" y="270882"/>
                    <a:pt x="1393101" y="261158"/>
                    <a:pt x="1420874" y="270416"/>
                  </a:cubicBezTo>
                  <a:cubicBezTo>
                    <a:pt x="1445371" y="307161"/>
                    <a:pt x="1414398" y="263015"/>
                    <a:pt x="1458974" y="313959"/>
                  </a:cubicBezTo>
                  <a:cubicBezTo>
                    <a:pt x="1463282" y="318882"/>
                    <a:pt x="1465234" y="325662"/>
                    <a:pt x="1469860" y="330288"/>
                  </a:cubicBezTo>
                  <a:cubicBezTo>
                    <a:pt x="1480410" y="340837"/>
                    <a:pt x="1489239" y="342190"/>
                    <a:pt x="1502517" y="346616"/>
                  </a:cubicBezTo>
                  <a:cubicBezTo>
                    <a:pt x="1507561" y="361748"/>
                    <a:pt x="1507590" y="366611"/>
                    <a:pt x="1518846" y="379273"/>
                  </a:cubicBezTo>
                  <a:cubicBezTo>
                    <a:pt x="1529074" y="390779"/>
                    <a:pt x="1542964" y="399121"/>
                    <a:pt x="1551503" y="411930"/>
                  </a:cubicBezTo>
                  <a:cubicBezTo>
                    <a:pt x="1565571" y="433033"/>
                    <a:pt x="1556183" y="426190"/>
                    <a:pt x="1578717" y="433702"/>
                  </a:cubicBezTo>
                  <a:cubicBezTo>
                    <a:pt x="1621545" y="465821"/>
                    <a:pt x="1577807" y="435967"/>
                    <a:pt x="1627703" y="460916"/>
                  </a:cubicBezTo>
                  <a:cubicBezTo>
                    <a:pt x="1647970" y="471050"/>
                    <a:pt x="1642307" y="473086"/>
                    <a:pt x="1660360" y="488130"/>
                  </a:cubicBezTo>
                  <a:cubicBezTo>
                    <a:pt x="1665386" y="492318"/>
                    <a:pt x="1671246" y="495387"/>
                    <a:pt x="1676689" y="499016"/>
                  </a:cubicBezTo>
                  <a:cubicBezTo>
                    <a:pt x="1686253" y="527712"/>
                    <a:pt x="1675809" y="504493"/>
                    <a:pt x="1698460" y="531673"/>
                  </a:cubicBezTo>
                  <a:cubicBezTo>
                    <a:pt x="1721141" y="558890"/>
                    <a:pt x="1695737" y="538929"/>
                    <a:pt x="1725674" y="558888"/>
                  </a:cubicBezTo>
                  <a:cubicBezTo>
                    <a:pt x="1751074" y="596988"/>
                    <a:pt x="1736560" y="584288"/>
                    <a:pt x="1763774" y="602430"/>
                  </a:cubicBezTo>
                  <a:cubicBezTo>
                    <a:pt x="1797909" y="653632"/>
                    <a:pt x="1745602" y="572743"/>
                    <a:pt x="1785546" y="645973"/>
                  </a:cubicBezTo>
                  <a:cubicBezTo>
                    <a:pt x="1791811" y="657458"/>
                    <a:pt x="1807317" y="678630"/>
                    <a:pt x="1807317" y="678630"/>
                  </a:cubicBezTo>
                  <a:cubicBezTo>
                    <a:pt x="1809388" y="688983"/>
                    <a:pt x="1812623" y="711014"/>
                    <a:pt x="1818203" y="722173"/>
                  </a:cubicBezTo>
                  <a:cubicBezTo>
                    <a:pt x="1821129" y="728024"/>
                    <a:pt x="1825460" y="733059"/>
                    <a:pt x="1829089" y="738502"/>
                  </a:cubicBezTo>
                  <a:cubicBezTo>
                    <a:pt x="1844663" y="785230"/>
                    <a:pt x="1820810" y="710832"/>
                    <a:pt x="1839974" y="787488"/>
                  </a:cubicBezTo>
                  <a:cubicBezTo>
                    <a:pt x="1852010" y="835632"/>
                    <a:pt x="1846729" y="804374"/>
                    <a:pt x="1861746" y="841916"/>
                  </a:cubicBezTo>
                  <a:cubicBezTo>
                    <a:pt x="1866007" y="852570"/>
                    <a:pt x="1868370" y="863919"/>
                    <a:pt x="1872631" y="874573"/>
                  </a:cubicBezTo>
                  <a:cubicBezTo>
                    <a:pt x="1876260" y="883645"/>
                    <a:pt x="1880427" y="892519"/>
                    <a:pt x="1883517" y="901788"/>
                  </a:cubicBezTo>
                  <a:cubicBezTo>
                    <a:pt x="1885883" y="908884"/>
                    <a:pt x="1886810" y="916394"/>
                    <a:pt x="1888960" y="923559"/>
                  </a:cubicBezTo>
                  <a:cubicBezTo>
                    <a:pt x="1892257" y="934550"/>
                    <a:pt x="1896217" y="945330"/>
                    <a:pt x="1899846" y="956216"/>
                  </a:cubicBezTo>
                  <a:lnTo>
                    <a:pt x="1910731" y="988873"/>
                  </a:lnTo>
                  <a:lnTo>
                    <a:pt x="1916174" y="1005202"/>
                  </a:lnTo>
                  <a:cubicBezTo>
                    <a:pt x="1917988" y="1010645"/>
                    <a:pt x="1920226" y="1015964"/>
                    <a:pt x="1921617" y="1021530"/>
                  </a:cubicBezTo>
                  <a:cubicBezTo>
                    <a:pt x="1928451" y="1048868"/>
                    <a:pt x="1924694" y="1036205"/>
                    <a:pt x="1932503" y="1059630"/>
                  </a:cubicBezTo>
                  <a:cubicBezTo>
                    <a:pt x="1934317" y="1112244"/>
                    <a:pt x="1939408" y="1164848"/>
                    <a:pt x="1937946" y="1217473"/>
                  </a:cubicBezTo>
                  <a:cubicBezTo>
                    <a:pt x="1937579" y="1230676"/>
                    <a:pt x="1930855" y="1242922"/>
                    <a:pt x="1927060" y="1255573"/>
                  </a:cubicBezTo>
                  <a:cubicBezTo>
                    <a:pt x="1925411" y="1261068"/>
                    <a:pt x="1923193" y="1266385"/>
                    <a:pt x="1921617" y="1271902"/>
                  </a:cubicBezTo>
                  <a:cubicBezTo>
                    <a:pt x="1919562" y="1279095"/>
                    <a:pt x="1918229" y="1286480"/>
                    <a:pt x="1916174" y="1293673"/>
                  </a:cubicBezTo>
                  <a:cubicBezTo>
                    <a:pt x="1914598" y="1299190"/>
                    <a:pt x="1912122" y="1304436"/>
                    <a:pt x="1910731" y="1310002"/>
                  </a:cubicBezTo>
                  <a:cubicBezTo>
                    <a:pt x="1908487" y="1318977"/>
                    <a:pt x="1907723" y="1328291"/>
                    <a:pt x="1905289" y="1337216"/>
                  </a:cubicBezTo>
                  <a:cubicBezTo>
                    <a:pt x="1902270" y="1348286"/>
                    <a:pt x="1898032" y="1358987"/>
                    <a:pt x="1894403" y="1369873"/>
                  </a:cubicBezTo>
                  <a:cubicBezTo>
                    <a:pt x="1892589" y="1375316"/>
                    <a:pt x="1889903" y="1380543"/>
                    <a:pt x="1888960" y="1386202"/>
                  </a:cubicBezTo>
                  <a:cubicBezTo>
                    <a:pt x="1886533" y="1400761"/>
                    <a:pt x="1881878" y="1430858"/>
                    <a:pt x="1878074" y="1446073"/>
                  </a:cubicBezTo>
                  <a:cubicBezTo>
                    <a:pt x="1876682" y="1451639"/>
                    <a:pt x="1874022" y="1456836"/>
                    <a:pt x="1872631" y="1462402"/>
                  </a:cubicBezTo>
                  <a:lnTo>
                    <a:pt x="1861746" y="1505945"/>
                  </a:lnTo>
                  <a:cubicBezTo>
                    <a:pt x="1841789" y="1502316"/>
                    <a:pt x="1846324" y="1512295"/>
                    <a:pt x="1845417" y="1516831"/>
                  </a:cubicBezTo>
                  <a:cubicBezTo>
                    <a:pt x="1844510" y="1521367"/>
                    <a:pt x="1855396" y="1529530"/>
                    <a:pt x="1856303" y="1533159"/>
                  </a:cubicBezTo>
                  <a:cubicBezTo>
                    <a:pt x="1857210" y="1536788"/>
                    <a:pt x="1845417" y="1534974"/>
                    <a:pt x="1850860" y="1538602"/>
                  </a:cubicBezTo>
                  <a:cubicBezTo>
                    <a:pt x="1843603" y="1544045"/>
                    <a:pt x="1830903" y="1549487"/>
                    <a:pt x="1829089" y="1554930"/>
                  </a:cubicBezTo>
                  <a:cubicBezTo>
                    <a:pt x="1827275" y="1560373"/>
                    <a:pt x="1836346" y="1565816"/>
                    <a:pt x="1839974" y="1571259"/>
                  </a:cubicBezTo>
                  <a:cubicBezTo>
                    <a:pt x="1838160" y="1576702"/>
                    <a:pt x="1837097" y="1582456"/>
                    <a:pt x="1834531" y="1587588"/>
                  </a:cubicBezTo>
                  <a:cubicBezTo>
                    <a:pt x="1831606" y="1593439"/>
                    <a:pt x="1825367" y="1597605"/>
                    <a:pt x="1823646" y="1603916"/>
                  </a:cubicBezTo>
                  <a:cubicBezTo>
                    <a:pt x="1809196" y="1656902"/>
                    <a:pt x="1836526" y="1642878"/>
                    <a:pt x="1796431" y="1652902"/>
                  </a:cubicBezTo>
                  <a:cubicBezTo>
                    <a:pt x="1783383" y="1692050"/>
                    <a:pt x="1799152" y="1677395"/>
                    <a:pt x="1796431" y="1691002"/>
                  </a:cubicBezTo>
                  <a:cubicBezTo>
                    <a:pt x="1793710" y="1704609"/>
                    <a:pt x="1786529" y="1713664"/>
                    <a:pt x="1780104" y="1734545"/>
                  </a:cubicBezTo>
                  <a:cubicBezTo>
                    <a:pt x="1778417" y="1740029"/>
                    <a:pt x="1778289" y="1755409"/>
                    <a:pt x="1774660" y="1761759"/>
                  </a:cubicBezTo>
                  <a:cubicBezTo>
                    <a:pt x="1771031" y="1768109"/>
                    <a:pt x="1763774" y="1769016"/>
                    <a:pt x="1758331" y="1772645"/>
                  </a:cubicBezTo>
                  <a:cubicBezTo>
                    <a:pt x="1756517" y="1778088"/>
                    <a:pt x="1756473" y="1784493"/>
                    <a:pt x="1752889" y="1788973"/>
                  </a:cubicBezTo>
                  <a:cubicBezTo>
                    <a:pt x="1748802" y="1794081"/>
                    <a:pt x="1741585" y="1795671"/>
                    <a:pt x="1736560" y="1799859"/>
                  </a:cubicBezTo>
                  <a:cubicBezTo>
                    <a:pt x="1730647" y="1804787"/>
                    <a:pt x="1725674" y="1810745"/>
                    <a:pt x="1720231" y="1816188"/>
                  </a:cubicBezTo>
                  <a:cubicBezTo>
                    <a:pt x="1714215" y="1834237"/>
                    <a:pt x="1714789" y="1826779"/>
                    <a:pt x="1714789" y="1837959"/>
                  </a:cubicBezTo>
                  <a:lnTo>
                    <a:pt x="1714789" y="1837959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905500" y="3537857"/>
              <a:ext cx="1164771" cy="1507672"/>
            </a:xfrm>
            <a:custGeom>
              <a:avLst/>
              <a:gdLst>
                <a:gd name="connsiteX0" fmla="*/ 1164771 w 1164771"/>
                <a:gd name="connsiteY0" fmla="*/ 952500 h 1507672"/>
                <a:gd name="connsiteX1" fmla="*/ 1164771 w 1164771"/>
                <a:gd name="connsiteY1" fmla="*/ 952500 h 1507672"/>
                <a:gd name="connsiteX2" fmla="*/ 1153886 w 1164771"/>
                <a:gd name="connsiteY2" fmla="*/ 1017814 h 1507672"/>
                <a:gd name="connsiteX3" fmla="*/ 1132114 w 1164771"/>
                <a:gd name="connsiteY3" fmla="*/ 1050472 h 1507672"/>
                <a:gd name="connsiteX4" fmla="*/ 1115786 w 1164771"/>
                <a:gd name="connsiteY4" fmla="*/ 1061357 h 1507672"/>
                <a:gd name="connsiteX5" fmla="*/ 1099457 w 1164771"/>
                <a:gd name="connsiteY5" fmla="*/ 1094014 h 1507672"/>
                <a:gd name="connsiteX6" fmla="*/ 1066800 w 1164771"/>
                <a:gd name="connsiteY6" fmla="*/ 1115786 h 1507672"/>
                <a:gd name="connsiteX7" fmla="*/ 1050471 w 1164771"/>
                <a:gd name="connsiteY7" fmla="*/ 1132114 h 1507672"/>
                <a:gd name="connsiteX8" fmla="*/ 1023257 w 1164771"/>
                <a:gd name="connsiteY8" fmla="*/ 1181100 h 1507672"/>
                <a:gd name="connsiteX9" fmla="*/ 1012371 w 1164771"/>
                <a:gd name="connsiteY9" fmla="*/ 1197429 h 1507672"/>
                <a:gd name="connsiteX10" fmla="*/ 990600 w 1164771"/>
                <a:gd name="connsiteY10" fmla="*/ 1202872 h 1507672"/>
                <a:gd name="connsiteX11" fmla="*/ 979714 w 1164771"/>
                <a:gd name="connsiteY11" fmla="*/ 1219200 h 1507672"/>
                <a:gd name="connsiteX12" fmla="*/ 963386 w 1164771"/>
                <a:gd name="connsiteY12" fmla="*/ 1251857 h 1507672"/>
                <a:gd name="connsiteX13" fmla="*/ 947057 w 1164771"/>
                <a:gd name="connsiteY13" fmla="*/ 1257300 h 1507672"/>
                <a:gd name="connsiteX14" fmla="*/ 925286 w 1164771"/>
                <a:gd name="connsiteY14" fmla="*/ 1284514 h 1507672"/>
                <a:gd name="connsiteX15" fmla="*/ 908957 w 1164771"/>
                <a:gd name="connsiteY15" fmla="*/ 1289957 h 1507672"/>
                <a:gd name="connsiteX16" fmla="*/ 903514 w 1164771"/>
                <a:gd name="connsiteY16" fmla="*/ 1306286 h 1507672"/>
                <a:gd name="connsiteX17" fmla="*/ 887186 w 1164771"/>
                <a:gd name="connsiteY17" fmla="*/ 1311729 h 1507672"/>
                <a:gd name="connsiteX18" fmla="*/ 854529 w 1164771"/>
                <a:gd name="connsiteY18" fmla="*/ 1333500 h 1507672"/>
                <a:gd name="connsiteX19" fmla="*/ 838200 w 1164771"/>
                <a:gd name="connsiteY19" fmla="*/ 1349829 h 1507672"/>
                <a:gd name="connsiteX20" fmla="*/ 821871 w 1164771"/>
                <a:gd name="connsiteY20" fmla="*/ 1355272 h 1507672"/>
                <a:gd name="connsiteX21" fmla="*/ 789214 w 1164771"/>
                <a:gd name="connsiteY21" fmla="*/ 1371600 h 1507672"/>
                <a:gd name="connsiteX22" fmla="*/ 734786 w 1164771"/>
                <a:gd name="connsiteY22" fmla="*/ 1404257 h 1507672"/>
                <a:gd name="connsiteX23" fmla="*/ 734786 w 1164771"/>
                <a:gd name="connsiteY23" fmla="*/ 1404257 h 1507672"/>
                <a:gd name="connsiteX24" fmla="*/ 702129 w 1164771"/>
                <a:gd name="connsiteY24" fmla="*/ 1426029 h 1507672"/>
                <a:gd name="connsiteX25" fmla="*/ 691243 w 1164771"/>
                <a:gd name="connsiteY25" fmla="*/ 1442357 h 1507672"/>
                <a:gd name="connsiteX26" fmla="*/ 647700 w 1164771"/>
                <a:gd name="connsiteY26" fmla="*/ 1453243 h 1507672"/>
                <a:gd name="connsiteX27" fmla="*/ 615043 w 1164771"/>
                <a:gd name="connsiteY27" fmla="*/ 1464129 h 1507672"/>
                <a:gd name="connsiteX28" fmla="*/ 598714 w 1164771"/>
                <a:gd name="connsiteY28" fmla="*/ 1469572 h 1507672"/>
                <a:gd name="connsiteX29" fmla="*/ 566057 w 1164771"/>
                <a:gd name="connsiteY29" fmla="*/ 1485900 h 1507672"/>
                <a:gd name="connsiteX30" fmla="*/ 549729 w 1164771"/>
                <a:gd name="connsiteY30" fmla="*/ 1496786 h 1507672"/>
                <a:gd name="connsiteX31" fmla="*/ 517071 w 1164771"/>
                <a:gd name="connsiteY31" fmla="*/ 1507672 h 1507672"/>
                <a:gd name="connsiteX32" fmla="*/ 386443 w 1164771"/>
                <a:gd name="connsiteY32" fmla="*/ 1502229 h 1507672"/>
                <a:gd name="connsiteX33" fmla="*/ 370114 w 1164771"/>
                <a:gd name="connsiteY33" fmla="*/ 1496786 h 1507672"/>
                <a:gd name="connsiteX34" fmla="*/ 364671 w 1164771"/>
                <a:gd name="connsiteY34" fmla="*/ 1464129 h 1507672"/>
                <a:gd name="connsiteX35" fmla="*/ 353786 w 1164771"/>
                <a:gd name="connsiteY35" fmla="*/ 1431472 h 1507672"/>
                <a:gd name="connsiteX36" fmla="*/ 348343 w 1164771"/>
                <a:gd name="connsiteY36" fmla="*/ 1415143 h 1507672"/>
                <a:gd name="connsiteX37" fmla="*/ 359229 w 1164771"/>
                <a:gd name="connsiteY37" fmla="*/ 1295400 h 1507672"/>
                <a:gd name="connsiteX38" fmla="*/ 381000 w 1164771"/>
                <a:gd name="connsiteY38" fmla="*/ 1262743 h 1507672"/>
                <a:gd name="connsiteX39" fmla="*/ 391886 w 1164771"/>
                <a:gd name="connsiteY39" fmla="*/ 1224643 h 1507672"/>
                <a:gd name="connsiteX40" fmla="*/ 397329 w 1164771"/>
                <a:gd name="connsiteY40" fmla="*/ 1197429 h 1507672"/>
                <a:gd name="connsiteX41" fmla="*/ 402771 w 1164771"/>
                <a:gd name="connsiteY41" fmla="*/ 1181100 h 1507672"/>
                <a:gd name="connsiteX42" fmla="*/ 408214 w 1164771"/>
                <a:gd name="connsiteY42" fmla="*/ 1148443 h 1507672"/>
                <a:gd name="connsiteX43" fmla="*/ 413657 w 1164771"/>
                <a:gd name="connsiteY43" fmla="*/ 1132114 h 1507672"/>
                <a:gd name="connsiteX44" fmla="*/ 419100 w 1164771"/>
                <a:gd name="connsiteY44" fmla="*/ 1110343 h 1507672"/>
                <a:gd name="connsiteX45" fmla="*/ 429986 w 1164771"/>
                <a:gd name="connsiteY45" fmla="*/ 1077686 h 1507672"/>
                <a:gd name="connsiteX46" fmla="*/ 440871 w 1164771"/>
                <a:gd name="connsiteY46" fmla="*/ 936172 h 1507672"/>
                <a:gd name="connsiteX47" fmla="*/ 435429 w 1164771"/>
                <a:gd name="connsiteY47" fmla="*/ 810986 h 1507672"/>
                <a:gd name="connsiteX48" fmla="*/ 424543 w 1164771"/>
                <a:gd name="connsiteY48" fmla="*/ 767443 h 1507672"/>
                <a:gd name="connsiteX49" fmla="*/ 413657 w 1164771"/>
                <a:gd name="connsiteY49" fmla="*/ 664029 h 1507672"/>
                <a:gd name="connsiteX50" fmla="*/ 408214 w 1164771"/>
                <a:gd name="connsiteY50" fmla="*/ 620486 h 1507672"/>
                <a:gd name="connsiteX51" fmla="*/ 386443 w 1164771"/>
                <a:gd name="connsiteY51" fmla="*/ 571500 h 1507672"/>
                <a:gd name="connsiteX52" fmla="*/ 381000 w 1164771"/>
                <a:gd name="connsiteY52" fmla="*/ 555172 h 1507672"/>
                <a:gd name="connsiteX53" fmla="*/ 364671 w 1164771"/>
                <a:gd name="connsiteY53" fmla="*/ 527957 h 1507672"/>
                <a:gd name="connsiteX54" fmla="*/ 337457 w 1164771"/>
                <a:gd name="connsiteY54" fmla="*/ 468086 h 1507672"/>
                <a:gd name="connsiteX55" fmla="*/ 326571 w 1164771"/>
                <a:gd name="connsiteY55" fmla="*/ 451757 h 1507672"/>
                <a:gd name="connsiteX56" fmla="*/ 310243 w 1164771"/>
                <a:gd name="connsiteY56" fmla="*/ 402772 h 1507672"/>
                <a:gd name="connsiteX57" fmla="*/ 304800 w 1164771"/>
                <a:gd name="connsiteY57" fmla="*/ 386443 h 1507672"/>
                <a:gd name="connsiteX58" fmla="*/ 293914 w 1164771"/>
                <a:gd name="connsiteY58" fmla="*/ 364672 h 1507672"/>
                <a:gd name="connsiteX59" fmla="*/ 288471 w 1164771"/>
                <a:gd name="connsiteY59" fmla="*/ 348343 h 1507672"/>
                <a:gd name="connsiteX60" fmla="*/ 250371 w 1164771"/>
                <a:gd name="connsiteY60" fmla="*/ 304800 h 1507672"/>
                <a:gd name="connsiteX61" fmla="*/ 234043 w 1164771"/>
                <a:gd name="connsiteY61" fmla="*/ 266700 h 1507672"/>
                <a:gd name="connsiteX62" fmla="*/ 223157 w 1164771"/>
                <a:gd name="connsiteY62" fmla="*/ 228600 h 1507672"/>
                <a:gd name="connsiteX63" fmla="*/ 212271 w 1164771"/>
                <a:gd name="connsiteY63" fmla="*/ 212272 h 1507672"/>
                <a:gd name="connsiteX64" fmla="*/ 190500 w 1164771"/>
                <a:gd name="connsiteY64" fmla="*/ 174172 h 1507672"/>
                <a:gd name="connsiteX65" fmla="*/ 152400 w 1164771"/>
                <a:gd name="connsiteY65" fmla="*/ 157843 h 1507672"/>
                <a:gd name="connsiteX66" fmla="*/ 125186 w 1164771"/>
                <a:gd name="connsiteY66" fmla="*/ 136072 h 1507672"/>
                <a:gd name="connsiteX67" fmla="*/ 92529 w 1164771"/>
                <a:gd name="connsiteY67" fmla="*/ 114300 h 1507672"/>
                <a:gd name="connsiteX68" fmla="*/ 70757 w 1164771"/>
                <a:gd name="connsiteY68" fmla="*/ 65314 h 1507672"/>
                <a:gd name="connsiteX69" fmla="*/ 54429 w 1164771"/>
                <a:gd name="connsiteY69" fmla="*/ 54429 h 1507672"/>
                <a:gd name="connsiteX70" fmla="*/ 38100 w 1164771"/>
                <a:gd name="connsiteY70" fmla="*/ 48986 h 1507672"/>
                <a:gd name="connsiteX71" fmla="*/ 16329 w 1164771"/>
                <a:gd name="connsiteY71" fmla="*/ 16329 h 1507672"/>
                <a:gd name="connsiteX72" fmla="*/ 0 w 1164771"/>
                <a:gd name="connsiteY72" fmla="*/ 10886 h 1507672"/>
                <a:gd name="connsiteX73" fmla="*/ 0 w 1164771"/>
                <a:gd name="connsiteY73" fmla="*/ 0 h 1507672"/>
                <a:gd name="connsiteX74" fmla="*/ 0 w 1164771"/>
                <a:gd name="connsiteY74" fmla="*/ 0 h 150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64771" h="1507672">
                  <a:moveTo>
                    <a:pt x="1164771" y="952500"/>
                  </a:moveTo>
                  <a:lnTo>
                    <a:pt x="1164771" y="952500"/>
                  </a:lnTo>
                  <a:cubicBezTo>
                    <a:pt x="1163771" y="961498"/>
                    <a:pt x="1162752" y="1001855"/>
                    <a:pt x="1153886" y="1017814"/>
                  </a:cubicBezTo>
                  <a:cubicBezTo>
                    <a:pt x="1147532" y="1029251"/>
                    <a:pt x="1143000" y="1043215"/>
                    <a:pt x="1132114" y="1050472"/>
                  </a:cubicBezTo>
                  <a:lnTo>
                    <a:pt x="1115786" y="1061357"/>
                  </a:lnTo>
                  <a:cubicBezTo>
                    <a:pt x="1111903" y="1073005"/>
                    <a:pt x="1109388" y="1085324"/>
                    <a:pt x="1099457" y="1094014"/>
                  </a:cubicBezTo>
                  <a:cubicBezTo>
                    <a:pt x="1089611" y="1102629"/>
                    <a:pt x="1076051" y="1106535"/>
                    <a:pt x="1066800" y="1115786"/>
                  </a:cubicBezTo>
                  <a:lnTo>
                    <a:pt x="1050471" y="1132114"/>
                  </a:lnTo>
                  <a:cubicBezTo>
                    <a:pt x="1040892" y="1160855"/>
                    <a:pt x="1048212" y="1143669"/>
                    <a:pt x="1023257" y="1181100"/>
                  </a:cubicBezTo>
                  <a:cubicBezTo>
                    <a:pt x="1019628" y="1186543"/>
                    <a:pt x="1018717" y="1195842"/>
                    <a:pt x="1012371" y="1197429"/>
                  </a:cubicBezTo>
                  <a:lnTo>
                    <a:pt x="990600" y="1202872"/>
                  </a:lnTo>
                  <a:cubicBezTo>
                    <a:pt x="986971" y="1208315"/>
                    <a:pt x="982639" y="1213349"/>
                    <a:pt x="979714" y="1219200"/>
                  </a:cubicBezTo>
                  <a:cubicBezTo>
                    <a:pt x="973141" y="1232346"/>
                    <a:pt x="976384" y="1241459"/>
                    <a:pt x="963386" y="1251857"/>
                  </a:cubicBezTo>
                  <a:cubicBezTo>
                    <a:pt x="958906" y="1255441"/>
                    <a:pt x="952500" y="1255486"/>
                    <a:pt x="947057" y="1257300"/>
                  </a:cubicBezTo>
                  <a:cubicBezTo>
                    <a:pt x="939800" y="1266371"/>
                    <a:pt x="934106" y="1276954"/>
                    <a:pt x="925286" y="1284514"/>
                  </a:cubicBezTo>
                  <a:cubicBezTo>
                    <a:pt x="920930" y="1288248"/>
                    <a:pt x="913014" y="1285900"/>
                    <a:pt x="908957" y="1289957"/>
                  </a:cubicBezTo>
                  <a:cubicBezTo>
                    <a:pt x="904900" y="1294014"/>
                    <a:pt x="907571" y="1302229"/>
                    <a:pt x="903514" y="1306286"/>
                  </a:cubicBezTo>
                  <a:cubicBezTo>
                    <a:pt x="899457" y="1310343"/>
                    <a:pt x="892201" y="1308943"/>
                    <a:pt x="887186" y="1311729"/>
                  </a:cubicBezTo>
                  <a:cubicBezTo>
                    <a:pt x="875750" y="1318083"/>
                    <a:pt x="863780" y="1324249"/>
                    <a:pt x="854529" y="1333500"/>
                  </a:cubicBezTo>
                  <a:cubicBezTo>
                    <a:pt x="849086" y="1338943"/>
                    <a:pt x="844605" y="1345559"/>
                    <a:pt x="838200" y="1349829"/>
                  </a:cubicBezTo>
                  <a:cubicBezTo>
                    <a:pt x="833426" y="1353012"/>
                    <a:pt x="827003" y="1352706"/>
                    <a:pt x="821871" y="1355272"/>
                  </a:cubicBezTo>
                  <a:cubicBezTo>
                    <a:pt x="779666" y="1376374"/>
                    <a:pt x="830259" y="1357918"/>
                    <a:pt x="789214" y="1371600"/>
                  </a:cubicBezTo>
                  <a:cubicBezTo>
                    <a:pt x="759330" y="1401486"/>
                    <a:pt x="777180" y="1390127"/>
                    <a:pt x="734786" y="1404257"/>
                  </a:cubicBezTo>
                  <a:lnTo>
                    <a:pt x="734786" y="1404257"/>
                  </a:lnTo>
                  <a:lnTo>
                    <a:pt x="702129" y="1426029"/>
                  </a:lnTo>
                  <a:cubicBezTo>
                    <a:pt x="698500" y="1431472"/>
                    <a:pt x="696351" y="1438271"/>
                    <a:pt x="691243" y="1442357"/>
                  </a:cubicBezTo>
                  <a:cubicBezTo>
                    <a:pt x="685548" y="1446913"/>
                    <a:pt x="649243" y="1452822"/>
                    <a:pt x="647700" y="1453243"/>
                  </a:cubicBezTo>
                  <a:cubicBezTo>
                    <a:pt x="636630" y="1456262"/>
                    <a:pt x="625929" y="1460500"/>
                    <a:pt x="615043" y="1464129"/>
                  </a:cubicBezTo>
                  <a:cubicBezTo>
                    <a:pt x="609600" y="1465943"/>
                    <a:pt x="603488" y="1466390"/>
                    <a:pt x="598714" y="1469572"/>
                  </a:cubicBezTo>
                  <a:cubicBezTo>
                    <a:pt x="577612" y="1483639"/>
                    <a:pt x="588592" y="1478388"/>
                    <a:pt x="566057" y="1485900"/>
                  </a:cubicBezTo>
                  <a:cubicBezTo>
                    <a:pt x="560614" y="1489529"/>
                    <a:pt x="555707" y="1494129"/>
                    <a:pt x="549729" y="1496786"/>
                  </a:cubicBezTo>
                  <a:cubicBezTo>
                    <a:pt x="539243" y="1501446"/>
                    <a:pt x="517071" y="1507672"/>
                    <a:pt x="517071" y="1507672"/>
                  </a:cubicBezTo>
                  <a:cubicBezTo>
                    <a:pt x="473528" y="1505858"/>
                    <a:pt x="429904" y="1505448"/>
                    <a:pt x="386443" y="1502229"/>
                  </a:cubicBezTo>
                  <a:cubicBezTo>
                    <a:pt x="380721" y="1501805"/>
                    <a:pt x="372961" y="1501767"/>
                    <a:pt x="370114" y="1496786"/>
                  </a:cubicBezTo>
                  <a:cubicBezTo>
                    <a:pt x="364639" y="1487204"/>
                    <a:pt x="367348" y="1474835"/>
                    <a:pt x="364671" y="1464129"/>
                  </a:cubicBezTo>
                  <a:cubicBezTo>
                    <a:pt x="361888" y="1452997"/>
                    <a:pt x="357414" y="1442358"/>
                    <a:pt x="353786" y="1431472"/>
                  </a:cubicBezTo>
                  <a:lnTo>
                    <a:pt x="348343" y="1415143"/>
                  </a:lnTo>
                  <a:cubicBezTo>
                    <a:pt x="351972" y="1375229"/>
                    <a:pt x="350831" y="1334589"/>
                    <a:pt x="359229" y="1295400"/>
                  </a:cubicBezTo>
                  <a:cubicBezTo>
                    <a:pt x="361970" y="1282608"/>
                    <a:pt x="376863" y="1275155"/>
                    <a:pt x="381000" y="1262743"/>
                  </a:cubicBezTo>
                  <a:cubicBezTo>
                    <a:pt x="387061" y="1244560"/>
                    <a:pt x="387330" y="1245145"/>
                    <a:pt x="391886" y="1224643"/>
                  </a:cubicBezTo>
                  <a:cubicBezTo>
                    <a:pt x="393893" y="1215612"/>
                    <a:pt x="395085" y="1206404"/>
                    <a:pt x="397329" y="1197429"/>
                  </a:cubicBezTo>
                  <a:cubicBezTo>
                    <a:pt x="398720" y="1191863"/>
                    <a:pt x="401526" y="1186701"/>
                    <a:pt x="402771" y="1181100"/>
                  </a:cubicBezTo>
                  <a:cubicBezTo>
                    <a:pt x="405165" y="1170327"/>
                    <a:pt x="405820" y="1159216"/>
                    <a:pt x="408214" y="1148443"/>
                  </a:cubicBezTo>
                  <a:cubicBezTo>
                    <a:pt x="409459" y="1142842"/>
                    <a:pt x="412081" y="1137631"/>
                    <a:pt x="413657" y="1132114"/>
                  </a:cubicBezTo>
                  <a:cubicBezTo>
                    <a:pt x="415712" y="1124921"/>
                    <a:pt x="416950" y="1117508"/>
                    <a:pt x="419100" y="1110343"/>
                  </a:cubicBezTo>
                  <a:cubicBezTo>
                    <a:pt x="422397" y="1099352"/>
                    <a:pt x="429986" y="1077686"/>
                    <a:pt x="429986" y="1077686"/>
                  </a:cubicBezTo>
                  <a:cubicBezTo>
                    <a:pt x="431540" y="1059041"/>
                    <a:pt x="440871" y="950187"/>
                    <a:pt x="440871" y="936172"/>
                  </a:cubicBezTo>
                  <a:cubicBezTo>
                    <a:pt x="440871" y="894404"/>
                    <a:pt x="439452" y="852560"/>
                    <a:pt x="435429" y="810986"/>
                  </a:cubicBezTo>
                  <a:cubicBezTo>
                    <a:pt x="433988" y="796095"/>
                    <a:pt x="424543" y="767443"/>
                    <a:pt x="424543" y="767443"/>
                  </a:cubicBezTo>
                  <a:cubicBezTo>
                    <a:pt x="420223" y="724245"/>
                    <a:pt x="418629" y="706287"/>
                    <a:pt x="413657" y="664029"/>
                  </a:cubicBezTo>
                  <a:cubicBezTo>
                    <a:pt x="411948" y="649502"/>
                    <a:pt x="411279" y="634789"/>
                    <a:pt x="408214" y="620486"/>
                  </a:cubicBezTo>
                  <a:cubicBezTo>
                    <a:pt x="397683" y="571341"/>
                    <a:pt x="402313" y="603238"/>
                    <a:pt x="386443" y="571500"/>
                  </a:cubicBezTo>
                  <a:cubicBezTo>
                    <a:pt x="383877" y="566369"/>
                    <a:pt x="383566" y="560303"/>
                    <a:pt x="381000" y="555172"/>
                  </a:cubicBezTo>
                  <a:cubicBezTo>
                    <a:pt x="376269" y="545710"/>
                    <a:pt x="370114" y="537029"/>
                    <a:pt x="364671" y="527957"/>
                  </a:cubicBezTo>
                  <a:cubicBezTo>
                    <a:pt x="356663" y="487914"/>
                    <a:pt x="364361" y="508441"/>
                    <a:pt x="337457" y="468086"/>
                  </a:cubicBezTo>
                  <a:lnTo>
                    <a:pt x="326571" y="451757"/>
                  </a:lnTo>
                  <a:lnTo>
                    <a:pt x="310243" y="402772"/>
                  </a:lnTo>
                  <a:cubicBezTo>
                    <a:pt x="308429" y="397329"/>
                    <a:pt x="307366" y="391575"/>
                    <a:pt x="304800" y="386443"/>
                  </a:cubicBezTo>
                  <a:cubicBezTo>
                    <a:pt x="301171" y="379186"/>
                    <a:pt x="297110" y="372130"/>
                    <a:pt x="293914" y="364672"/>
                  </a:cubicBezTo>
                  <a:cubicBezTo>
                    <a:pt x="291654" y="359398"/>
                    <a:pt x="291257" y="353358"/>
                    <a:pt x="288471" y="348343"/>
                  </a:cubicBezTo>
                  <a:cubicBezTo>
                    <a:pt x="269795" y="314725"/>
                    <a:pt x="274224" y="320702"/>
                    <a:pt x="250371" y="304800"/>
                  </a:cubicBezTo>
                  <a:cubicBezTo>
                    <a:pt x="234750" y="242308"/>
                    <a:pt x="256593" y="319314"/>
                    <a:pt x="234043" y="266700"/>
                  </a:cubicBezTo>
                  <a:cubicBezTo>
                    <a:pt x="223582" y="242291"/>
                    <a:pt x="233747" y="249780"/>
                    <a:pt x="223157" y="228600"/>
                  </a:cubicBezTo>
                  <a:cubicBezTo>
                    <a:pt x="220232" y="222749"/>
                    <a:pt x="215516" y="217952"/>
                    <a:pt x="212271" y="212272"/>
                  </a:cubicBezTo>
                  <a:cubicBezTo>
                    <a:pt x="206576" y="202306"/>
                    <a:pt x="199344" y="183016"/>
                    <a:pt x="190500" y="174172"/>
                  </a:cubicBezTo>
                  <a:cubicBezTo>
                    <a:pt x="177970" y="161643"/>
                    <a:pt x="169056" y="162007"/>
                    <a:pt x="152400" y="157843"/>
                  </a:cubicBezTo>
                  <a:cubicBezTo>
                    <a:pt x="132285" y="127670"/>
                    <a:pt x="153023" y="151537"/>
                    <a:pt x="125186" y="136072"/>
                  </a:cubicBezTo>
                  <a:cubicBezTo>
                    <a:pt x="113749" y="129718"/>
                    <a:pt x="92529" y="114300"/>
                    <a:pt x="92529" y="114300"/>
                  </a:cubicBezTo>
                  <a:cubicBezTo>
                    <a:pt x="87139" y="98132"/>
                    <a:pt x="83695" y="78252"/>
                    <a:pt x="70757" y="65314"/>
                  </a:cubicBezTo>
                  <a:cubicBezTo>
                    <a:pt x="66132" y="60689"/>
                    <a:pt x="60280" y="57354"/>
                    <a:pt x="54429" y="54429"/>
                  </a:cubicBezTo>
                  <a:cubicBezTo>
                    <a:pt x="49297" y="51863"/>
                    <a:pt x="43543" y="50800"/>
                    <a:pt x="38100" y="48986"/>
                  </a:cubicBezTo>
                  <a:cubicBezTo>
                    <a:pt x="30843" y="38100"/>
                    <a:pt x="28741" y="20466"/>
                    <a:pt x="16329" y="16329"/>
                  </a:cubicBezTo>
                  <a:cubicBezTo>
                    <a:pt x="10886" y="14515"/>
                    <a:pt x="4057" y="14943"/>
                    <a:pt x="0" y="10886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448693" y="2347274"/>
              <a:ext cx="2116769" cy="2498103"/>
            </a:xfrm>
            <a:custGeom>
              <a:avLst/>
              <a:gdLst>
                <a:gd name="connsiteX0" fmla="*/ 0 w 2113203"/>
                <a:gd name="connsiteY0" fmla="*/ 37707 h 2498103"/>
                <a:gd name="connsiteX1" fmla="*/ 0 w 2113203"/>
                <a:gd name="connsiteY1" fmla="*/ 37707 h 2498103"/>
                <a:gd name="connsiteX2" fmla="*/ 84841 w 2113203"/>
                <a:gd name="connsiteY2" fmla="*/ 18854 h 2498103"/>
                <a:gd name="connsiteX3" fmla="*/ 254523 w 2113203"/>
                <a:gd name="connsiteY3" fmla="*/ 9427 h 2498103"/>
                <a:gd name="connsiteX4" fmla="*/ 395926 w 2113203"/>
                <a:gd name="connsiteY4" fmla="*/ 0 h 2498103"/>
                <a:gd name="connsiteX5" fmla="*/ 471340 w 2113203"/>
                <a:gd name="connsiteY5" fmla="*/ 9427 h 2498103"/>
                <a:gd name="connsiteX6" fmla="*/ 565608 w 2113203"/>
                <a:gd name="connsiteY6" fmla="*/ 18854 h 2498103"/>
                <a:gd name="connsiteX7" fmla="*/ 622169 w 2113203"/>
                <a:gd name="connsiteY7" fmla="*/ 28281 h 2498103"/>
                <a:gd name="connsiteX8" fmla="*/ 763571 w 2113203"/>
                <a:gd name="connsiteY8" fmla="*/ 47134 h 2498103"/>
                <a:gd name="connsiteX9" fmla="*/ 829559 w 2113203"/>
                <a:gd name="connsiteY9" fmla="*/ 65988 h 2498103"/>
                <a:gd name="connsiteX10" fmla="*/ 914400 w 2113203"/>
                <a:gd name="connsiteY10" fmla="*/ 113122 h 2498103"/>
                <a:gd name="connsiteX11" fmla="*/ 1150070 w 2113203"/>
                <a:gd name="connsiteY11" fmla="*/ 131975 h 2498103"/>
                <a:gd name="connsiteX12" fmla="*/ 1206631 w 2113203"/>
                <a:gd name="connsiteY12" fmla="*/ 150829 h 2498103"/>
                <a:gd name="connsiteX13" fmla="*/ 1244338 w 2113203"/>
                <a:gd name="connsiteY13" fmla="*/ 160256 h 2498103"/>
                <a:gd name="connsiteX14" fmla="*/ 1300899 w 2113203"/>
                <a:gd name="connsiteY14" fmla="*/ 179110 h 2498103"/>
                <a:gd name="connsiteX15" fmla="*/ 1414020 w 2113203"/>
                <a:gd name="connsiteY15" fmla="*/ 226244 h 2498103"/>
                <a:gd name="connsiteX16" fmla="*/ 1442301 w 2113203"/>
                <a:gd name="connsiteY16" fmla="*/ 245097 h 2498103"/>
                <a:gd name="connsiteX17" fmla="*/ 1498862 w 2113203"/>
                <a:gd name="connsiteY17" fmla="*/ 263951 h 2498103"/>
                <a:gd name="connsiteX18" fmla="*/ 1536569 w 2113203"/>
                <a:gd name="connsiteY18" fmla="*/ 292231 h 2498103"/>
                <a:gd name="connsiteX19" fmla="*/ 1593130 w 2113203"/>
                <a:gd name="connsiteY19" fmla="*/ 329938 h 2498103"/>
                <a:gd name="connsiteX20" fmla="*/ 1621410 w 2113203"/>
                <a:gd name="connsiteY20" fmla="*/ 386499 h 2498103"/>
                <a:gd name="connsiteX21" fmla="*/ 1649691 w 2113203"/>
                <a:gd name="connsiteY21" fmla="*/ 405353 h 2498103"/>
                <a:gd name="connsiteX22" fmla="*/ 1715678 w 2113203"/>
                <a:gd name="connsiteY22" fmla="*/ 490194 h 2498103"/>
                <a:gd name="connsiteX23" fmla="*/ 1743959 w 2113203"/>
                <a:gd name="connsiteY23" fmla="*/ 509048 h 2498103"/>
                <a:gd name="connsiteX24" fmla="*/ 1772239 w 2113203"/>
                <a:gd name="connsiteY24" fmla="*/ 584462 h 2498103"/>
                <a:gd name="connsiteX25" fmla="*/ 1791093 w 2113203"/>
                <a:gd name="connsiteY25" fmla="*/ 612742 h 2498103"/>
                <a:gd name="connsiteX26" fmla="*/ 1800519 w 2113203"/>
                <a:gd name="connsiteY26" fmla="*/ 641023 h 2498103"/>
                <a:gd name="connsiteX27" fmla="*/ 1838227 w 2113203"/>
                <a:gd name="connsiteY27" fmla="*/ 707011 h 2498103"/>
                <a:gd name="connsiteX28" fmla="*/ 1847653 w 2113203"/>
                <a:gd name="connsiteY28" fmla="*/ 744718 h 2498103"/>
                <a:gd name="connsiteX29" fmla="*/ 1866507 w 2113203"/>
                <a:gd name="connsiteY29" fmla="*/ 772998 h 2498103"/>
                <a:gd name="connsiteX30" fmla="*/ 1932495 w 2113203"/>
                <a:gd name="connsiteY30" fmla="*/ 829559 h 2498103"/>
                <a:gd name="connsiteX31" fmla="*/ 1998482 w 2113203"/>
                <a:gd name="connsiteY31" fmla="*/ 933254 h 2498103"/>
                <a:gd name="connsiteX32" fmla="*/ 2017336 w 2113203"/>
                <a:gd name="connsiteY32" fmla="*/ 961534 h 2498103"/>
                <a:gd name="connsiteX33" fmla="*/ 2045616 w 2113203"/>
                <a:gd name="connsiteY33" fmla="*/ 1008668 h 2498103"/>
                <a:gd name="connsiteX34" fmla="*/ 2064470 w 2113203"/>
                <a:gd name="connsiteY34" fmla="*/ 1036949 h 2498103"/>
                <a:gd name="connsiteX35" fmla="*/ 2092750 w 2113203"/>
                <a:gd name="connsiteY35" fmla="*/ 1131217 h 2498103"/>
                <a:gd name="connsiteX36" fmla="*/ 2102177 w 2113203"/>
                <a:gd name="connsiteY36" fmla="*/ 1206631 h 2498103"/>
                <a:gd name="connsiteX37" fmla="*/ 2111604 w 2113203"/>
                <a:gd name="connsiteY37" fmla="*/ 1480008 h 2498103"/>
                <a:gd name="connsiteX38" fmla="*/ 2102177 w 2113203"/>
                <a:gd name="connsiteY38" fmla="*/ 1630837 h 2498103"/>
                <a:gd name="connsiteX39" fmla="*/ 2055043 w 2113203"/>
                <a:gd name="connsiteY39" fmla="*/ 1640264 h 2498103"/>
                <a:gd name="connsiteX40" fmla="*/ 2045616 w 2113203"/>
                <a:gd name="connsiteY40" fmla="*/ 1951349 h 2498103"/>
                <a:gd name="connsiteX41" fmla="*/ 2036189 w 2113203"/>
                <a:gd name="connsiteY41" fmla="*/ 1989056 h 2498103"/>
                <a:gd name="connsiteX42" fmla="*/ 2017336 w 2113203"/>
                <a:gd name="connsiteY42" fmla="*/ 2318994 h 2498103"/>
                <a:gd name="connsiteX43" fmla="*/ 2007909 w 2113203"/>
                <a:gd name="connsiteY43" fmla="*/ 2347274 h 2498103"/>
                <a:gd name="connsiteX44" fmla="*/ 2007909 w 2113203"/>
                <a:gd name="connsiteY44" fmla="*/ 2498103 h 2498103"/>
                <a:gd name="connsiteX45" fmla="*/ 1989055 w 2113203"/>
                <a:gd name="connsiteY45" fmla="*/ 2498103 h 2498103"/>
                <a:gd name="connsiteX0" fmla="*/ 0 w 2116769"/>
                <a:gd name="connsiteY0" fmla="*/ 37707 h 2498103"/>
                <a:gd name="connsiteX1" fmla="*/ 0 w 2116769"/>
                <a:gd name="connsiteY1" fmla="*/ 37707 h 2498103"/>
                <a:gd name="connsiteX2" fmla="*/ 84841 w 2116769"/>
                <a:gd name="connsiteY2" fmla="*/ 18854 h 2498103"/>
                <a:gd name="connsiteX3" fmla="*/ 254523 w 2116769"/>
                <a:gd name="connsiteY3" fmla="*/ 9427 h 2498103"/>
                <a:gd name="connsiteX4" fmla="*/ 395926 w 2116769"/>
                <a:gd name="connsiteY4" fmla="*/ 0 h 2498103"/>
                <a:gd name="connsiteX5" fmla="*/ 471340 w 2116769"/>
                <a:gd name="connsiteY5" fmla="*/ 9427 h 2498103"/>
                <a:gd name="connsiteX6" fmla="*/ 565608 w 2116769"/>
                <a:gd name="connsiteY6" fmla="*/ 18854 h 2498103"/>
                <a:gd name="connsiteX7" fmla="*/ 622169 w 2116769"/>
                <a:gd name="connsiteY7" fmla="*/ 28281 h 2498103"/>
                <a:gd name="connsiteX8" fmla="*/ 763571 w 2116769"/>
                <a:gd name="connsiteY8" fmla="*/ 47134 h 2498103"/>
                <a:gd name="connsiteX9" fmla="*/ 829559 w 2116769"/>
                <a:gd name="connsiteY9" fmla="*/ 65988 h 2498103"/>
                <a:gd name="connsiteX10" fmla="*/ 914400 w 2116769"/>
                <a:gd name="connsiteY10" fmla="*/ 113122 h 2498103"/>
                <a:gd name="connsiteX11" fmla="*/ 1150070 w 2116769"/>
                <a:gd name="connsiteY11" fmla="*/ 131975 h 2498103"/>
                <a:gd name="connsiteX12" fmla="*/ 1206631 w 2116769"/>
                <a:gd name="connsiteY12" fmla="*/ 150829 h 2498103"/>
                <a:gd name="connsiteX13" fmla="*/ 1244338 w 2116769"/>
                <a:gd name="connsiteY13" fmla="*/ 160256 h 2498103"/>
                <a:gd name="connsiteX14" fmla="*/ 1300899 w 2116769"/>
                <a:gd name="connsiteY14" fmla="*/ 179110 h 2498103"/>
                <a:gd name="connsiteX15" fmla="*/ 1414020 w 2116769"/>
                <a:gd name="connsiteY15" fmla="*/ 226244 h 2498103"/>
                <a:gd name="connsiteX16" fmla="*/ 1442301 w 2116769"/>
                <a:gd name="connsiteY16" fmla="*/ 245097 h 2498103"/>
                <a:gd name="connsiteX17" fmla="*/ 1498862 w 2116769"/>
                <a:gd name="connsiteY17" fmla="*/ 263951 h 2498103"/>
                <a:gd name="connsiteX18" fmla="*/ 1536569 w 2116769"/>
                <a:gd name="connsiteY18" fmla="*/ 292231 h 2498103"/>
                <a:gd name="connsiteX19" fmla="*/ 1593130 w 2116769"/>
                <a:gd name="connsiteY19" fmla="*/ 329938 h 2498103"/>
                <a:gd name="connsiteX20" fmla="*/ 1621410 w 2116769"/>
                <a:gd name="connsiteY20" fmla="*/ 386499 h 2498103"/>
                <a:gd name="connsiteX21" fmla="*/ 1649691 w 2116769"/>
                <a:gd name="connsiteY21" fmla="*/ 405353 h 2498103"/>
                <a:gd name="connsiteX22" fmla="*/ 1715678 w 2116769"/>
                <a:gd name="connsiteY22" fmla="*/ 490194 h 2498103"/>
                <a:gd name="connsiteX23" fmla="*/ 1743959 w 2116769"/>
                <a:gd name="connsiteY23" fmla="*/ 509048 h 2498103"/>
                <a:gd name="connsiteX24" fmla="*/ 1772239 w 2116769"/>
                <a:gd name="connsiteY24" fmla="*/ 584462 h 2498103"/>
                <a:gd name="connsiteX25" fmla="*/ 1791093 w 2116769"/>
                <a:gd name="connsiteY25" fmla="*/ 612742 h 2498103"/>
                <a:gd name="connsiteX26" fmla="*/ 1800519 w 2116769"/>
                <a:gd name="connsiteY26" fmla="*/ 641023 h 2498103"/>
                <a:gd name="connsiteX27" fmla="*/ 1838227 w 2116769"/>
                <a:gd name="connsiteY27" fmla="*/ 707011 h 2498103"/>
                <a:gd name="connsiteX28" fmla="*/ 1847653 w 2116769"/>
                <a:gd name="connsiteY28" fmla="*/ 744718 h 2498103"/>
                <a:gd name="connsiteX29" fmla="*/ 1866507 w 2116769"/>
                <a:gd name="connsiteY29" fmla="*/ 772998 h 2498103"/>
                <a:gd name="connsiteX30" fmla="*/ 1932495 w 2116769"/>
                <a:gd name="connsiteY30" fmla="*/ 829559 h 2498103"/>
                <a:gd name="connsiteX31" fmla="*/ 1998482 w 2116769"/>
                <a:gd name="connsiteY31" fmla="*/ 933254 h 2498103"/>
                <a:gd name="connsiteX32" fmla="*/ 2017336 w 2116769"/>
                <a:gd name="connsiteY32" fmla="*/ 961534 h 2498103"/>
                <a:gd name="connsiteX33" fmla="*/ 2045616 w 2116769"/>
                <a:gd name="connsiteY33" fmla="*/ 1008668 h 2498103"/>
                <a:gd name="connsiteX34" fmla="*/ 2064470 w 2116769"/>
                <a:gd name="connsiteY34" fmla="*/ 1036949 h 2498103"/>
                <a:gd name="connsiteX35" fmla="*/ 2092750 w 2116769"/>
                <a:gd name="connsiteY35" fmla="*/ 1131217 h 2498103"/>
                <a:gd name="connsiteX36" fmla="*/ 2102177 w 2116769"/>
                <a:gd name="connsiteY36" fmla="*/ 1206631 h 2498103"/>
                <a:gd name="connsiteX37" fmla="*/ 2111604 w 2116769"/>
                <a:gd name="connsiteY37" fmla="*/ 1480008 h 2498103"/>
                <a:gd name="connsiteX38" fmla="*/ 2102177 w 2116769"/>
                <a:gd name="connsiteY38" fmla="*/ 1630837 h 2498103"/>
                <a:gd name="connsiteX39" fmla="*/ 2111604 w 2116769"/>
                <a:gd name="connsiteY39" fmla="*/ 1659118 h 2498103"/>
                <a:gd name="connsiteX40" fmla="*/ 2045616 w 2116769"/>
                <a:gd name="connsiteY40" fmla="*/ 1951349 h 2498103"/>
                <a:gd name="connsiteX41" fmla="*/ 2036189 w 2116769"/>
                <a:gd name="connsiteY41" fmla="*/ 1989056 h 2498103"/>
                <a:gd name="connsiteX42" fmla="*/ 2017336 w 2116769"/>
                <a:gd name="connsiteY42" fmla="*/ 2318994 h 2498103"/>
                <a:gd name="connsiteX43" fmla="*/ 2007909 w 2116769"/>
                <a:gd name="connsiteY43" fmla="*/ 2347274 h 2498103"/>
                <a:gd name="connsiteX44" fmla="*/ 2007909 w 2116769"/>
                <a:gd name="connsiteY44" fmla="*/ 2498103 h 2498103"/>
                <a:gd name="connsiteX45" fmla="*/ 1989055 w 2116769"/>
                <a:gd name="connsiteY45" fmla="*/ 2498103 h 2498103"/>
                <a:gd name="connsiteX0" fmla="*/ 0 w 2116769"/>
                <a:gd name="connsiteY0" fmla="*/ 37707 h 2498103"/>
                <a:gd name="connsiteX1" fmla="*/ 0 w 2116769"/>
                <a:gd name="connsiteY1" fmla="*/ 37707 h 2498103"/>
                <a:gd name="connsiteX2" fmla="*/ 84841 w 2116769"/>
                <a:gd name="connsiteY2" fmla="*/ 18854 h 2498103"/>
                <a:gd name="connsiteX3" fmla="*/ 254523 w 2116769"/>
                <a:gd name="connsiteY3" fmla="*/ 9427 h 2498103"/>
                <a:gd name="connsiteX4" fmla="*/ 395926 w 2116769"/>
                <a:gd name="connsiteY4" fmla="*/ 0 h 2498103"/>
                <a:gd name="connsiteX5" fmla="*/ 471340 w 2116769"/>
                <a:gd name="connsiteY5" fmla="*/ 9427 h 2498103"/>
                <a:gd name="connsiteX6" fmla="*/ 565608 w 2116769"/>
                <a:gd name="connsiteY6" fmla="*/ 18854 h 2498103"/>
                <a:gd name="connsiteX7" fmla="*/ 622169 w 2116769"/>
                <a:gd name="connsiteY7" fmla="*/ 28281 h 2498103"/>
                <a:gd name="connsiteX8" fmla="*/ 763571 w 2116769"/>
                <a:gd name="connsiteY8" fmla="*/ 47134 h 2498103"/>
                <a:gd name="connsiteX9" fmla="*/ 829559 w 2116769"/>
                <a:gd name="connsiteY9" fmla="*/ 65988 h 2498103"/>
                <a:gd name="connsiteX10" fmla="*/ 914400 w 2116769"/>
                <a:gd name="connsiteY10" fmla="*/ 113122 h 2498103"/>
                <a:gd name="connsiteX11" fmla="*/ 1150070 w 2116769"/>
                <a:gd name="connsiteY11" fmla="*/ 131975 h 2498103"/>
                <a:gd name="connsiteX12" fmla="*/ 1206631 w 2116769"/>
                <a:gd name="connsiteY12" fmla="*/ 150829 h 2498103"/>
                <a:gd name="connsiteX13" fmla="*/ 1244338 w 2116769"/>
                <a:gd name="connsiteY13" fmla="*/ 160256 h 2498103"/>
                <a:gd name="connsiteX14" fmla="*/ 1300899 w 2116769"/>
                <a:gd name="connsiteY14" fmla="*/ 179110 h 2498103"/>
                <a:gd name="connsiteX15" fmla="*/ 1414020 w 2116769"/>
                <a:gd name="connsiteY15" fmla="*/ 226244 h 2498103"/>
                <a:gd name="connsiteX16" fmla="*/ 1442301 w 2116769"/>
                <a:gd name="connsiteY16" fmla="*/ 245097 h 2498103"/>
                <a:gd name="connsiteX17" fmla="*/ 1498862 w 2116769"/>
                <a:gd name="connsiteY17" fmla="*/ 263951 h 2498103"/>
                <a:gd name="connsiteX18" fmla="*/ 1536569 w 2116769"/>
                <a:gd name="connsiteY18" fmla="*/ 292231 h 2498103"/>
                <a:gd name="connsiteX19" fmla="*/ 1593130 w 2116769"/>
                <a:gd name="connsiteY19" fmla="*/ 329938 h 2498103"/>
                <a:gd name="connsiteX20" fmla="*/ 1621410 w 2116769"/>
                <a:gd name="connsiteY20" fmla="*/ 386499 h 2498103"/>
                <a:gd name="connsiteX21" fmla="*/ 1649691 w 2116769"/>
                <a:gd name="connsiteY21" fmla="*/ 405353 h 2498103"/>
                <a:gd name="connsiteX22" fmla="*/ 1715678 w 2116769"/>
                <a:gd name="connsiteY22" fmla="*/ 490194 h 2498103"/>
                <a:gd name="connsiteX23" fmla="*/ 1743959 w 2116769"/>
                <a:gd name="connsiteY23" fmla="*/ 509048 h 2498103"/>
                <a:gd name="connsiteX24" fmla="*/ 1772239 w 2116769"/>
                <a:gd name="connsiteY24" fmla="*/ 584462 h 2498103"/>
                <a:gd name="connsiteX25" fmla="*/ 1791093 w 2116769"/>
                <a:gd name="connsiteY25" fmla="*/ 612742 h 2498103"/>
                <a:gd name="connsiteX26" fmla="*/ 1800519 w 2116769"/>
                <a:gd name="connsiteY26" fmla="*/ 641023 h 2498103"/>
                <a:gd name="connsiteX27" fmla="*/ 1838227 w 2116769"/>
                <a:gd name="connsiteY27" fmla="*/ 707011 h 2498103"/>
                <a:gd name="connsiteX28" fmla="*/ 1847653 w 2116769"/>
                <a:gd name="connsiteY28" fmla="*/ 744718 h 2498103"/>
                <a:gd name="connsiteX29" fmla="*/ 1866507 w 2116769"/>
                <a:gd name="connsiteY29" fmla="*/ 772998 h 2498103"/>
                <a:gd name="connsiteX30" fmla="*/ 1932495 w 2116769"/>
                <a:gd name="connsiteY30" fmla="*/ 829559 h 2498103"/>
                <a:gd name="connsiteX31" fmla="*/ 1998482 w 2116769"/>
                <a:gd name="connsiteY31" fmla="*/ 933254 h 2498103"/>
                <a:gd name="connsiteX32" fmla="*/ 2017336 w 2116769"/>
                <a:gd name="connsiteY32" fmla="*/ 961534 h 2498103"/>
                <a:gd name="connsiteX33" fmla="*/ 2045616 w 2116769"/>
                <a:gd name="connsiteY33" fmla="*/ 1008668 h 2498103"/>
                <a:gd name="connsiteX34" fmla="*/ 2064470 w 2116769"/>
                <a:gd name="connsiteY34" fmla="*/ 1036949 h 2498103"/>
                <a:gd name="connsiteX35" fmla="*/ 2092750 w 2116769"/>
                <a:gd name="connsiteY35" fmla="*/ 1131217 h 2498103"/>
                <a:gd name="connsiteX36" fmla="*/ 2102177 w 2116769"/>
                <a:gd name="connsiteY36" fmla="*/ 1206631 h 2498103"/>
                <a:gd name="connsiteX37" fmla="*/ 2111604 w 2116769"/>
                <a:gd name="connsiteY37" fmla="*/ 1480008 h 2498103"/>
                <a:gd name="connsiteX38" fmla="*/ 2102177 w 2116769"/>
                <a:gd name="connsiteY38" fmla="*/ 1630837 h 2498103"/>
                <a:gd name="connsiteX39" fmla="*/ 2111604 w 2116769"/>
                <a:gd name="connsiteY39" fmla="*/ 1659118 h 2498103"/>
                <a:gd name="connsiteX40" fmla="*/ 2045616 w 2116769"/>
                <a:gd name="connsiteY40" fmla="*/ 1951349 h 2498103"/>
                <a:gd name="connsiteX41" fmla="*/ 2073897 w 2116769"/>
                <a:gd name="connsiteY41" fmla="*/ 2017336 h 2498103"/>
                <a:gd name="connsiteX42" fmla="*/ 2017336 w 2116769"/>
                <a:gd name="connsiteY42" fmla="*/ 2318994 h 2498103"/>
                <a:gd name="connsiteX43" fmla="*/ 2007909 w 2116769"/>
                <a:gd name="connsiteY43" fmla="*/ 2347274 h 2498103"/>
                <a:gd name="connsiteX44" fmla="*/ 2007909 w 2116769"/>
                <a:gd name="connsiteY44" fmla="*/ 2498103 h 2498103"/>
                <a:gd name="connsiteX45" fmla="*/ 1989055 w 2116769"/>
                <a:gd name="connsiteY45" fmla="*/ 2498103 h 2498103"/>
                <a:gd name="connsiteX0" fmla="*/ 0 w 2116769"/>
                <a:gd name="connsiteY0" fmla="*/ 37707 h 2498103"/>
                <a:gd name="connsiteX1" fmla="*/ 0 w 2116769"/>
                <a:gd name="connsiteY1" fmla="*/ 37707 h 2498103"/>
                <a:gd name="connsiteX2" fmla="*/ 84841 w 2116769"/>
                <a:gd name="connsiteY2" fmla="*/ 18854 h 2498103"/>
                <a:gd name="connsiteX3" fmla="*/ 254523 w 2116769"/>
                <a:gd name="connsiteY3" fmla="*/ 9427 h 2498103"/>
                <a:gd name="connsiteX4" fmla="*/ 395926 w 2116769"/>
                <a:gd name="connsiteY4" fmla="*/ 0 h 2498103"/>
                <a:gd name="connsiteX5" fmla="*/ 471340 w 2116769"/>
                <a:gd name="connsiteY5" fmla="*/ 9427 h 2498103"/>
                <a:gd name="connsiteX6" fmla="*/ 565608 w 2116769"/>
                <a:gd name="connsiteY6" fmla="*/ 18854 h 2498103"/>
                <a:gd name="connsiteX7" fmla="*/ 622169 w 2116769"/>
                <a:gd name="connsiteY7" fmla="*/ 28281 h 2498103"/>
                <a:gd name="connsiteX8" fmla="*/ 763571 w 2116769"/>
                <a:gd name="connsiteY8" fmla="*/ 47134 h 2498103"/>
                <a:gd name="connsiteX9" fmla="*/ 829559 w 2116769"/>
                <a:gd name="connsiteY9" fmla="*/ 65988 h 2498103"/>
                <a:gd name="connsiteX10" fmla="*/ 914400 w 2116769"/>
                <a:gd name="connsiteY10" fmla="*/ 113122 h 2498103"/>
                <a:gd name="connsiteX11" fmla="*/ 1150070 w 2116769"/>
                <a:gd name="connsiteY11" fmla="*/ 131975 h 2498103"/>
                <a:gd name="connsiteX12" fmla="*/ 1206631 w 2116769"/>
                <a:gd name="connsiteY12" fmla="*/ 150829 h 2498103"/>
                <a:gd name="connsiteX13" fmla="*/ 1244338 w 2116769"/>
                <a:gd name="connsiteY13" fmla="*/ 160256 h 2498103"/>
                <a:gd name="connsiteX14" fmla="*/ 1300899 w 2116769"/>
                <a:gd name="connsiteY14" fmla="*/ 179110 h 2498103"/>
                <a:gd name="connsiteX15" fmla="*/ 1414020 w 2116769"/>
                <a:gd name="connsiteY15" fmla="*/ 226244 h 2498103"/>
                <a:gd name="connsiteX16" fmla="*/ 1442301 w 2116769"/>
                <a:gd name="connsiteY16" fmla="*/ 245097 h 2498103"/>
                <a:gd name="connsiteX17" fmla="*/ 1498862 w 2116769"/>
                <a:gd name="connsiteY17" fmla="*/ 263951 h 2498103"/>
                <a:gd name="connsiteX18" fmla="*/ 1536569 w 2116769"/>
                <a:gd name="connsiteY18" fmla="*/ 292231 h 2498103"/>
                <a:gd name="connsiteX19" fmla="*/ 1593130 w 2116769"/>
                <a:gd name="connsiteY19" fmla="*/ 329938 h 2498103"/>
                <a:gd name="connsiteX20" fmla="*/ 1621410 w 2116769"/>
                <a:gd name="connsiteY20" fmla="*/ 386499 h 2498103"/>
                <a:gd name="connsiteX21" fmla="*/ 1649691 w 2116769"/>
                <a:gd name="connsiteY21" fmla="*/ 405353 h 2498103"/>
                <a:gd name="connsiteX22" fmla="*/ 1715678 w 2116769"/>
                <a:gd name="connsiteY22" fmla="*/ 490194 h 2498103"/>
                <a:gd name="connsiteX23" fmla="*/ 1743959 w 2116769"/>
                <a:gd name="connsiteY23" fmla="*/ 509048 h 2498103"/>
                <a:gd name="connsiteX24" fmla="*/ 1772239 w 2116769"/>
                <a:gd name="connsiteY24" fmla="*/ 584462 h 2498103"/>
                <a:gd name="connsiteX25" fmla="*/ 1791093 w 2116769"/>
                <a:gd name="connsiteY25" fmla="*/ 612742 h 2498103"/>
                <a:gd name="connsiteX26" fmla="*/ 1800519 w 2116769"/>
                <a:gd name="connsiteY26" fmla="*/ 641023 h 2498103"/>
                <a:gd name="connsiteX27" fmla="*/ 1838227 w 2116769"/>
                <a:gd name="connsiteY27" fmla="*/ 707011 h 2498103"/>
                <a:gd name="connsiteX28" fmla="*/ 1847653 w 2116769"/>
                <a:gd name="connsiteY28" fmla="*/ 744718 h 2498103"/>
                <a:gd name="connsiteX29" fmla="*/ 1866507 w 2116769"/>
                <a:gd name="connsiteY29" fmla="*/ 772998 h 2498103"/>
                <a:gd name="connsiteX30" fmla="*/ 1932495 w 2116769"/>
                <a:gd name="connsiteY30" fmla="*/ 829559 h 2498103"/>
                <a:gd name="connsiteX31" fmla="*/ 1998482 w 2116769"/>
                <a:gd name="connsiteY31" fmla="*/ 933254 h 2498103"/>
                <a:gd name="connsiteX32" fmla="*/ 2017336 w 2116769"/>
                <a:gd name="connsiteY32" fmla="*/ 961534 h 2498103"/>
                <a:gd name="connsiteX33" fmla="*/ 2045616 w 2116769"/>
                <a:gd name="connsiteY33" fmla="*/ 1008668 h 2498103"/>
                <a:gd name="connsiteX34" fmla="*/ 2064470 w 2116769"/>
                <a:gd name="connsiteY34" fmla="*/ 1036949 h 2498103"/>
                <a:gd name="connsiteX35" fmla="*/ 2092750 w 2116769"/>
                <a:gd name="connsiteY35" fmla="*/ 1131217 h 2498103"/>
                <a:gd name="connsiteX36" fmla="*/ 2102177 w 2116769"/>
                <a:gd name="connsiteY36" fmla="*/ 1206631 h 2498103"/>
                <a:gd name="connsiteX37" fmla="*/ 2111604 w 2116769"/>
                <a:gd name="connsiteY37" fmla="*/ 1480008 h 2498103"/>
                <a:gd name="connsiteX38" fmla="*/ 2102177 w 2116769"/>
                <a:gd name="connsiteY38" fmla="*/ 1630837 h 2498103"/>
                <a:gd name="connsiteX39" fmla="*/ 2111604 w 2116769"/>
                <a:gd name="connsiteY39" fmla="*/ 1659118 h 2498103"/>
                <a:gd name="connsiteX40" fmla="*/ 2083324 w 2116769"/>
                <a:gd name="connsiteY40" fmla="*/ 1951349 h 2498103"/>
                <a:gd name="connsiteX41" fmla="*/ 2073897 w 2116769"/>
                <a:gd name="connsiteY41" fmla="*/ 2017336 h 2498103"/>
                <a:gd name="connsiteX42" fmla="*/ 2017336 w 2116769"/>
                <a:gd name="connsiteY42" fmla="*/ 2318994 h 2498103"/>
                <a:gd name="connsiteX43" fmla="*/ 2007909 w 2116769"/>
                <a:gd name="connsiteY43" fmla="*/ 2347274 h 2498103"/>
                <a:gd name="connsiteX44" fmla="*/ 2007909 w 2116769"/>
                <a:gd name="connsiteY44" fmla="*/ 2498103 h 2498103"/>
                <a:gd name="connsiteX45" fmla="*/ 1989055 w 2116769"/>
                <a:gd name="connsiteY45" fmla="*/ 2498103 h 249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16769" h="2498103">
                  <a:moveTo>
                    <a:pt x="0" y="37707"/>
                  </a:moveTo>
                  <a:lnTo>
                    <a:pt x="0" y="37707"/>
                  </a:lnTo>
                  <a:cubicBezTo>
                    <a:pt x="28280" y="31423"/>
                    <a:pt x="56048" y="22053"/>
                    <a:pt x="84841" y="18854"/>
                  </a:cubicBezTo>
                  <a:cubicBezTo>
                    <a:pt x="141142" y="12598"/>
                    <a:pt x="197979" y="12854"/>
                    <a:pt x="254523" y="9427"/>
                  </a:cubicBezTo>
                  <a:lnTo>
                    <a:pt x="395926" y="0"/>
                  </a:lnTo>
                  <a:lnTo>
                    <a:pt x="471340" y="9427"/>
                  </a:lnTo>
                  <a:cubicBezTo>
                    <a:pt x="502726" y="12914"/>
                    <a:pt x="534272" y="14937"/>
                    <a:pt x="565608" y="18854"/>
                  </a:cubicBezTo>
                  <a:cubicBezTo>
                    <a:pt x="584574" y="21225"/>
                    <a:pt x="603247" y="25578"/>
                    <a:pt x="622169" y="28281"/>
                  </a:cubicBezTo>
                  <a:cubicBezTo>
                    <a:pt x="660492" y="33756"/>
                    <a:pt x="724373" y="40007"/>
                    <a:pt x="763571" y="47134"/>
                  </a:cubicBezTo>
                  <a:cubicBezTo>
                    <a:pt x="770827" y="48453"/>
                    <a:pt x="819736" y="60531"/>
                    <a:pt x="829559" y="65988"/>
                  </a:cubicBezTo>
                  <a:cubicBezTo>
                    <a:pt x="861604" y="83791"/>
                    <a:pt x="879000" y="107676"/>
                    <a:pt x="914400" y="113122"/>
                  </a:cubicBezTo>
                  <a:cubicBezTo>
                    <a:pt x="968423" y="121433"/>
                    <a:pt x="1107671" y="129149"/>
                    <a:pt x="1150070" y="131975"/>
                  </a:cubicBezTo>
                  <a:cubicBezTo>
                    <a:pt x="1168924" y="138260"/>
                    <a:pt x="1187351" y="146009"/>
                    <a:pt x="1206631" y="150829"/>
                  </a:cubicBezTo>
                  <a:cubicBezTo>
                    <a:pt x="1219200" y="153971"/>
                    <a:pt x="1231929" y="156533"/>
                    <a:pt x="1244338" y="160256"/>
                  </a:cubicBezTo>
                  <a:cubicBezTo>
                    <a:pt x="1263373" y="165967"/>
                    <a:pt x="1284363" y="168086"/>
                    <a:pt x="1300899" y="179110"/>
                  </a:cubicBezTo>
                  <a:cubicBezTo>
                    <a:pt x="1373363" y="227419"/>
                    <a:pt x="1335109" y="213092"/>
                    <a:pt x="1414020" y="226244"/>
                  </a:cubicBezTo>
                  <a:cubicBezTo>
                    <a:pt x="1423447" y="232528"/>
                    <a:pt x="1431948" y="240496"/>
                    <a:pt x="1442301" y="245097"/>
                  </a:cubicBezTo>
                  <a:cubicBezTo>
                    <a:pt x="1460462" y="253168"/>
                    <a:pt x="1498862" y="263951"/>
                    <a:pt x="1498862" y="263951"/>
                  </a:cubicBezTo>
                  <a:cubicBezTo>
                    <a:pt x="1511431" y="273378"/>
                    <a:pt x="1523698" y="283221"/>
                    <a:pt x="1536569" y="292231"/>
                  </a:cubicBezTo>
                  <a:cubicBezTo>
                    <a:pt x="1555132" y="305225"/>
                    <a:pt x="1593130" y="329938"/>
                    <a:pt x="1593130" y="329938"/>
                  </a:cubicBezTo>
                  <a:cubicBezTo>
                    <a:pt x="1600797" y="352941"/>
                    <a:pt x="1603134" y="368223"/>
                    <a:pt x="1621410" y="386499"/>
                  </a:cubicBezTo>
                  <a:cubicBezTo>
                    <a:pt x="1629421" y="394510"/>
                    <a:pt x="1640264" y="399068"/>
                    <a:pt x="1649691" y="405353"/>
                  </a:cubicBezTo>
                  <a:cubicBezTo>
                    <a:pt x="1675968" y="444768"/>
                    <a:pt x="1682451" y="462505"/>
                    <a:pt x="1715678" y="490194"/>
                  </a:cubicBezTo>
                  <a:cubicBezTo>
                    <a:pt x="1724382" y="497447"/>
                    <a:pt x="1734532" y="502763"/>
                    <a:pt x="1743959" y="509048"/>
                  </a:cubicBezTo>
                  <a:cubicBezTo>
                    <a:pt x="1788174" y="575372"/>
                    <a:pt x="1737291" y="491269"/>
                    <a:pt x="1772239" y="584462"/>
                  </a:cubicBezTo>
                  <a:cubicBezTo>
                    <a:pt x="1776217" y="595070"/>
                    <a:pt x="1784808" y="603315"/>
                    <a:pt x="1791093" y="612742"/>
                  </a:cubicBezTo>
                  <a:cubicBezTo>
                    <a:pt x="1794235" y="622169"/>
                    <a:pt x="1796605" y="631890"/>
                    <a:pt x="1800519" y="641023"/>
                  </a:cubicBezTo>
                  <a:cubicBezTo>
                    <a:pt x="1814869" y="674508"/>
                    <a:pt x="1819294" y="678612"/>
                    <a:pt x="1838227" y="707011"/>
                  </a:cubicBezTo>
                  <a:cubicBezTo>
                    <a:pt x="1841369" y="719580"/>
                    <a:pt x="1842549" y="732810"/>
                    <a:pt x="1847653" y="744718"/>
                  </a:cubicBezTo>
                  <a:cubicBezTo>
                    <a:pt x="1852116" y="755132"/>
                    <a:pt x="1859134" y="764396"/>
                    <a:pt x="1866507" y="772998"/>
                  </a:cubicBezTo>
                  <a:cubicBezTo>
                    <a:pt x="1896987" y="808557"/>
                    <a:pt x="1899137" y="807320"/>
                    <a:pt x="1932495" y="829559"/>
                  </a:cubicBezTo>
                  <a:cubicBezTo>
                    <a:pt x="2013316" y="950791"/>
                    <a:pt x="1931900" y="826724"/>
                    <a:pt x="1998482" y="933254"/>
                  </a:cubicBezTo>
                  <a:cubicBezTo>
                    <a:pt x="2004487" y="942861"/>
                    <a:pt x="2011331" y="951927"/>
                    <a:pt x="2017336" y="961534"/>
                  </a:cubicBezTo>
                  <a:cubicBezTo>
                    <a:pt x="2027047" y="977071"/>
                    <a:pt x="2035905" y="993131"/>
                    <a:pt x="2045616" y="1008668"/>
                  </a:cubicBezTo>
                  <a:cubicBezTo>
                    <a:pt x="2051621" y="1018276"/>
                    <a:pt x="2059869" y="1026596"/>
                    <a:pt x="2064470" y="1036949"/>
                  </a:cubicBezTo>
                  <a:cubicBezTo>
                    <a:pt x="2071173" y="1052032"/>
                    <a:pt x="2089094" y="1109283"/>
                    <a:pt x="2092750" y="1131217"/>
                  </a:cubicBezTo>
                  <a:cubicBezTo>
                    <a:pt x="2096915" y="1156206"/>
                    <a:pt x="2099035" y="1181493"/>
                    <a:pt x="2102177" y="1206631"/>
                  </a:cubicBezTo>
                  <a:cubicBezTo>
                    <a:pt x="2105319" y="1297757"/>
                    <a:pt x="2111604" y="1388828"/>
                    <a:pt x="2111604" y="1480008"/>
                  </a:cubicBezTo>
                  <a:cubicBezTo>
                    <a:pt x="2111604" y="1530382"/>
                    <a:pt x="2102177" y="1600985"/>
                    <a:pt x="2102177" y="1630837"/>
                  </a:cubicBezTo>
                  <a:cubicBezTo>
                    <a:pt x="2102177" y="1660689"/>
                    <a:pt x="2127315" y="1655976"/>
                    <a:pt x="2111604" y="1659118"/>
                  </a:cubicBezTo>
                  <a:cubicBezTo>
                    <a:pt x="2108462" y="1762813"/>
                    <a:pt x="2089608" y="1891646"/>
                    <a:pt x="2083324" y="1951349"/>
                  </a:cubicBezTo>
                  <a:cubicBezTo>
                    <a:pt x="2077040" y="2011052"/>
                    <a:pt x="2084895" y="1956062"/>
                    <a:pt x="2073897" y="2017336"/>
                  </a:cubicBezTo>
                  <a:cubicBezTo>
                    <a:pt x="2062899" y="2078610"/>
                    <a:pt x="2028334" y="2264004"/>
                    <a:pt x="2017336" y="2318994"/>
                  </a:cubicBezTo>
                  <a:cubicBezTo>
                    <a:pt x="2006338" y="2373984"/>
                    <a:pt x="2008431" y="2337351"/>
                    <a:pt x="2007909" y="2347274"/>
                  </a:cubicBezTo>
                  <a:cubicBezTo>
                    <a:pt x="2005266" y="2397481"/>
                    <a:pt x="2007909" y="2447827"/>
                    <a:pt x="2007909" y="2498103"/>
                  </a:cubicBezTo>
                  <a:lnTo>
                    <a:pt x="1989055" y="249810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" name="Freeform 1"/>
          <p:cNvSpPr/>
          <p:nvPr/>
        </p:nvSpPr>
        <p:spPr bwMode="auto">
          <a:xfrm>
            <a:off x="5541264" y="3383280"/>
            <a:ext cx="685800" cy="484632"/>
          </a:xfrm>
          <a:custGeom>
            <a:avLst/>
            <a:gdLst>
              <a:gd name="connsiteX0" fmla="*/ 685800 w 685800"/>
              <a:gd name="connsiteY0" fmla="*/ 109728 h 484632"/>
              <a:gd name="connsiteX1" fmla="*/ 612648 w 685800"/>
              <a:gd name="connsiteY1" fmla="*/ 82296 h 484632"/>
              <a:gd name="connsiteX2" fmla="*/ 576072 w 685800"/>
              <a:gd name="connsiteY2" fmla="*/ 73152 h 484632"/>
              <a:gd name="connsiteX3" fmla="*/ 521208 w 685800"/>
              <a:gd name="connsiteY3" fmla="*/ 54864 h 484632"/>
              <a:gd name="connsiteX4" fmla="*/ 466344 w 685800"/>
              <a:gd name="connsiteY4" fmla="*/ 36576 h 484632"/>
              <a:gd name="connsiteX5" fmla="*/ 384048 w 685800"/>
              <a:gd name="connsiteY5" fmla="*/ 9144 h 484632"/>
              <a:gd name="connsiteX6" fmla="*/ 356616 w 685800"/>
              <a:gd name="connsiteY6" fmla="*/ 0 h 484632"/>
              <a:gd name="connsiteX7" fmla="*/ 219456 w 685800"/>
              <a:gd name="connsiteY7" fmla="*/ 18288 h 484632"/>
              <a:gd name="connsiteX8" fmla="*/ 192024 w 685800"/>
              <a:gd name="connsiteY8" fmla="*/ 36576 h 484632"/>
              <a:gd name="connsiteX9" fmla="*/ 155448 w 685800"/>
              <a:gd name="connsiteY9" fmla="*/ 91440 h 484632"/>
              <a:gd name="connsiteX10" fmla="*/ 146304 w 685800"/>
              <a:gd name="connsiteY10" fmla="*/ 118872 h 484632"/>
              <a:gd name="connsiteX11" fmla="*/ 128016 w 685800"/>
              <a:gd name="connsiteY11" fmla="*/ 146304 h 484632"/>
              <a:gd name="connsiteX12" fmla="*/ 109728 w 685800"/>
              <a:gd name="connsiteY12" fmla="*/ 210312 h 484632"/>
              <a:gd name="connsiteX13" fmla="*/ 82296 w 685800"/>
              <a:gd name="connsiteY13" fmla="*/ 292608 h 484632"/>
              <a:gd name="connsiteX14" fmla="*/ 73152 w 685800"/>
              <a:gd name="connsiteY14" fmla="*/ 320040 h 484632"/>
              <a:gd name="connsiteX15" fmla="*/ 54864 w 685800"/>
              <a:gd name="connsiteY15" fmla="*/ 347472 h 484632"/>
              <a:gd name="connsiteX16" fmla="*/ 27432 w 685800"/>
              <a:gd name="connsiteY16" fmla="*/ 438912 h 484632"/>
              <a:gd name="connsiteX17" fmla="*/ 0 w 685800"/>
              <a:gd name="connsiteY17" fmla="*/ 484632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00" h="484632">
                <a:moveTo>
                  <a:pt x="685800" y="109728"/>
                </a:moveTo>
                <a:cubicBezTo>
                  <a:pt x="569843" y="86537"/>
                  <a:pt x="695057" y="117614"/>
                  <a:pt x="612648" y="82296"/>
                </a:cubicBezTo>
                <a:cubicBezTo>
                  <a:pt x="601097" y="77346"/>
                  <a:pt x="588109" y="76763"/>
                  <a:pt x="576072" y="73152"/>
                </a:cubicBezTo>
                <a:cubicBezTo>
                  <a:pt x="557608" y="67613"/>
                  <a:pt x="539496" y="60960"/>
                  <a:pt x="521208" y="54864"/>
                </a:cubicBezTo>
                <a:lnTo>
                  <a:pt x="466344" y="36576"/>
                </a:lnTo>
                <a:lnTo>
                  <a:pt x="384048" y="9144"/>
                </a:lnTo>
                <a:lnTo>
                  <a:pt x="356616" y="0"/>
                </a:lnTo>
                <a:cubicBezTo>
                  <a:pt x="332101" y="2043"/>
                  <a:pt x="256807" y="-387"/>
                  <a:pt x="219456" y="18288"/>
                </a:cubicBezTo>
                <a:cubicBezTo>
                  <a:pt x="209626" y="23203"/>
                  <a:pt x="201168" y="30480"/>
                  <a:pt x="192024" y="36576"/>
                </a:cubicBezTo>
                <a:cubicBezTo>
                  <a:pt x="179832" y="54864"/>
                  <a:pt x="162399" y="70588"/>
                  <a:pt x="155448" y="91440"/>
                </a:cubicBezTo>
                <a:cubicBezTo>
                  <a:pt x="152400" y="100584"/>
                  <a:pt x="150615" y="110251"/>
                  <a:pt x="146304" y="118872"/>
                </a:cubicBezTo>
                <a:cubicBezTo>
                  <a:pt x="141389" y="128702"/>
                  <a:pt x="132931" y="136474"/>
                  <a:pt x="128016" y="146304"/>
                </a:cubicBezTo>
                <a:cubicBezTo>
                  <a:pt x="120333" y="161669"/>
                  <a:pt x="114123" y="195663"/>
                  <a:pt x="109728" y="210312"/>
                </a:cubicBezTo>
                <a:lnTo>
                  <a:pt x="82296" y="292608"/>
                </a:lnTo>
                <a:cubicBezTo>
                  <a:pt x="79248" y="301752"/>
                  <a:pt x="78499" y="312020"/>
                  <a:pt x="73152" y="320040"/>
                </a:cubicBezTo>
                <a:lnTo>
                  <a:pt x="54864" y="347472"/>
                </a:lnTo>
                <a:cubicBezTo>
                  <a:pt x="49752" y="367918"/>
                  <a:pt x="36337" y="425555"/>
                  <a:pt x="27432" y="438912"/>
                </a:cubicBezTo>
                <a:cubicBezTo>
                  <a:pt x="5363" y="472015"/>
                  <a:pt x="14059" y="456514"/>
                  <a:pt x="0" y="484632"/>
                </a:cubicBez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24405" b="29698"/>
          <a:stretch/>
        </p:blipFill>
        <p:spPr bwMode="auto">
          <a:xfrm>
            <a:off x="4853762" y="1771268"/>
            <a:ext cx="4061638" cy="4218401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00" y="533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/>
              <a:t>S/P flex/rot PFO</a:t>
            </a:r>
            <a:endParaRPr lang="en-US" sz="4000" b="1" dirty="0"/>
          </a:p>
        </p:txBody>
      </p:sp>
      <p:sp>
        <p:nvSpPr>
          <p:cNvPr id="8" name="Freeform 7"/>
          <p:cNvSpPr/>
          <p:nvPr/>
        </p:nvSpPr>
        <p:spPr bwMode="auto">
          <a:xfrm>
            <a:off x="6807493" y="2160814"/>
            <a:ext cx="1687556" cy="1028700"/>
          </a:xfrm>
          <a:custGeom>
            <a:avLst/>
            <a:gdLst>
              <a:gd name="connsiteX0" fmla="*/ 1676400 w 1687556"/>
              <a:gd name="connsiteY0" fmla="*/ 1028700 h 1028700"/>
              <a:gd name="connsiteX1" fmla="*/ 1676400 w 1687556"/>
              <a:gd name="connsiteY1" fmla="*/ 1028700 h 1028700"/>
              <a:gd name="connsiteX2" fmla="*/ 1687286 w 1687556"/>
              <a:gd name="connsiteY2" fmla="*/ 974272 h 1028700"/>
              <a:gd name="connsiteX3" fmla="*/ 1681843 w 1687556"/>
              <a:gd name="connsiteY3" fmla="*/ 789215 h 1028700"/>
              <a:gd name="connsiteX4" fmla="*/ 1670957 w 1687556"/>
              <a:gd name="connsiteY4" fmla="*/ 680357 h 1028700"/>
              <a:gd name="connsiteX5" fmla="*/ 1665514 w 1687556"/>
              <a:gd name="connsiteY5" fmla="*/ 647700 h 1028700"/>
              <a:gd name="connsiteX6" fmla="*/ 1654629 w 1687556"/>
              <a:gd name="connsiteY6" fmla="*/ 615043 h 1028700"/>
              <a:gd name="connsiteX7" fmla="*/ 1649186 w 1687556"/>
              <a:gd name="connsiteY7" fmla="*/ 598715 h 1028700"/>
              <a:gd name="connsiteX8" fmla="*/ 1638300 w 1687556"/>
              <a:gd name="connsiteY8" fmla="*/ 560615 h 1028700"/>
              <a:gd name="connsiteX9" fmla="*/ 1621971 w 1687556"/>
              <a:gd name="connsiteY9" fmla="*/ 522515 h 1028700"/>
              <a:gd name="connsiteX10" fmla="*/ 1605643 w 1687556"/>
              <a:gd name="connsiteY10" fmla="*/ 511629 h 1028700"/>
              <a:gd name="connsiteX11" fmla="*/ 1583871 w 1687556"/>
              <a:gd name="connsiteY11" fmla="*/ 478972 h 1028700"/>
              <a:gd name="connsiteX12" fmla="*/ 1567543 w 1687556"/>
              <a:gd name="connsiteY12" fmla="*/ 473529 h 1028700"/>
              <a:gd name="connsiteX13" fmla="*/ 1534886 w 1687556"/>
              <a:gd name="connsiteY13" fmla="*/ 451757 h 1028700"/>
              <a:gd name="connsiteX14" fmla="*/ 1507671 w 1687556"/>
              <a:gd name="connsiteY14" fmla="*/ 424543 h 1028700"/>
              <a:gd name="connsiteX15" fmla="*/ 1480457 w 1687556"/>
              <a:gd name="connsiteY15" fmla="*/ 397329 h 1028700"/>
              <a:gd name="connsiteX16" fmla="*/ 1464129 w 1687556"/>
              <a:gd name="connsiteY16" fmla="*/ 364672 h 1028700"/>
              <a:gd name="connsiteX17" fmla="*/ 1447800 w 1687556"/>
              <a:gd name="connsiteY17" fmla="*/ 353786 h 1028700"/>
              <a:gd name="connsiteX18" fmla="*/ 1420586 w 1687556"/>
              <a:gd name="connsiteY18" fmla="*/ 326572 h 1028700"/>
              <a:gd name="connsiteX19" fmla="*/ 1393371 w 1687556"/>
              <a:gd name="connsiteY19" fmla="*/ 304800 h 1028700"/>
              <a:gd name="connsiteX20" fmla="*/ 1382486 w 1687556"/>
              <a:gd name="connsiteY20" fmla="*/ 288472 h 1028700"/>
              <a:gd name="connsiteX21" fmla="*/ 1366157 w 1687556"/>
              <a:gd name="connsiteY21" fmla="*/ 277586 h 1028700"/>
              <a:gd name="connsiteX22" fmla="*/ 1328057 w 1687556"/>
              <a:gd name="connsiteY22" fmla="*/ 250372 h 1028700"/>
              <a:gd name="connsiteX23" fmla="*/ 1284514 w 1687556"/>
              <a:gd name="connsiteY23" fmla="*/ 212272 h 1028700"/>
              <a:gd name="connsiteX24" fmla="*/ 1268186 w 1687556"/>
              <a:gd name="connsiteY24" fmla="*/ 201386 h 1028700"/>
              <a:gd name="connsiteX25" fmla="*/ 1235529 w 1687556"/>
              <a:gd name="connsiteY25" fmla="*/ 179615 h 1028700"/>
              <a:gd name="connsiteX26" fmla="*/ 1219200 w 1687556"/>
              <a:gd name="connsiteY26" fmla="*/ 168729 h 1028700"/>
              <a:gd name="connsiteX27" fmla="*/ 1202871 w 1687556"/>
              <a:gd name="connsiteY27" fmla="*/ 163286 h 1028700"/>
              <a:gd name="connsiteX28" fmla="*/ 1186543 w 1687556"/>
              <a:gd name="connsiteY28" fmla="*/ 152400 h 1028700"/>
              <a:gd name="connsiteX29" fmla="*/ 1175657 w 1687556"/>
              <a:gd name="connsiteY29" fmla="*/ 136072 h 1028700"/>
              <a:gd name="connsiteX30" fmla="*/ 1143000 w 1687556"/>
              <a:gd name="connsiteY30" fmla="*/ 125186 h 1028700"/>
              <a:gd name="connsiteX31" fmla="*/ 1094014 w 1687556"/>
              <a:gd name="connsiteY31" fmla="*/ 114300 h 1028700"/>
              <a:gd name="connsiteX32" fmla="*/ 1072243 w 1687556"/>
              <a:gd name="connsiteY32" fmla="*/ 108857 h 1028700"/>
              <a:gd name="connsiteX33" fmla="*/ 1050471 w 1687556"/>
              <a:gd name="connsiteY33" fmla="*/ 81643 h 1028700"/>
              <a:gd name="connsiteX34" fmla="*/ 1017814 w 1687556"/>
              <a:gd name="connsiteY34" fmla="*/ 65315 h 1028700"/>
              <a:gd name="connsiteX35" fmla="*/ 985157 w 1687556"/>
              <a:gd name="connsiteY35" fmla="*/ 48986 h 1028700"/>
              <a:gd name="connsiteX36" fmla="*/ 952500 w 1687556"/>
              <a:gd name="connsiteY36" fmla="*/ 27215 h 1028700"/>
              <a:gd name="connsiteX37" fmla="*/ 919843 w 1687556"/>
              <a:gd name="connsiteY37" fmla="*/ 16329 h 1028700"/>
              <a:gd name="connsiteX38" fmla="*/ 898071 w 1687556"/>
              <a:gd name="connsiteY38" fmla="*/ 10886 h 1028700"/>
              <a:gd name="connsiteX39" fmla="*/ 865414 w 1687556"/>
              <a:gd name="connsiteY39" fmla="*/ 0 h 1028700"/>
              <a:gd name="connsiteX40" fmla="*/ 751114 w 1687556"/>
              <a:gd name="connsiteY40" fmla="*/ 0 h 1028700"/>
              <a:gd name="connsiteX41" fmla="*/ 615043 w 1687556"/>
              <a:gd name="connsiteY41" fmla="*/ 0 h 1028700"/>
              <a:gd name="connsiteX42" fmla="*/ 527957 w 1687556"/>
              <a:gd name="connsiteY42" fmla="*/ 5443 h 1028700"/>
              <a:gd name="connsiteX43" fmla="*/ 500743 w 1687556"/>
              <a:gd name="connsiteY43" fmla="*/ 10886 h 1028700"/>
              <a:gd name="connsiteX44" fmla="*/ 435429 w 1687556"/>
              <a:gd name="connsiteY44" fmla="*/ 21772 h 1028700"/>
              <a:gd name="connsiteX45" fmla="*/ 381000 w 1687556"/>
              <a:gd name="connsiteY45" fmla="*/ 32657 h 1028700"/>
              <a:gd name="connsiteX46" fmla="*/ 321129 w 1687556"/>
              <a:gd name="connsiteY46" fmla="*/ 38100 h 1028700"/>
              <a:gd name="connsiteX47" fmla="*/ 283029 w 1687556"/>
              <a:gd name="connsiteY47" fmla="*/ 48986 h 1028700"/>
              <a:gd name="connsiteX48" fmla="*/ 244929 w 1687556"/>
              <a:gd name="connsiteY48" fmla="*/ 59872 h 1028700"/>
              <a:gd name="connsiteX49" fmla="*/ 228600 w 1687556"/>
              <a:gd name="connsiteY49" fmla="*/ 70757 h 1028700"/>
              <a:gd name="connsiteX50" fmla="*/ 190500 w 1687556"/>
              <a:gd name="connsiteY50" fmla="*/ 81643 h 1028700"/>
              <a:gd name="connsiteX51" fmla="*/ 157843 w 1687556"/>
              <a:gd name="connsiteY51" fmla="*/ 92529 h 1028700"/>
              <a:gd name="connsiteX52" fmla="*/ 130629 w 1687556"/>
              <a:gd name="connsiteY52" fmla="*/ 97972 h 1028700"/>
              <a:gd name="connsiteX53" fmla="*/ 92529 w 1687556"/>
              <a:gd name="connsiteY53" fmla="*/ 108857 h 1028700"/>
              <a:gd name="connsiteX54" fmla="*/ 59871 w 1687556"/>
              <a:gd name="connsiteY54" fmla="*/ 114300 h 1028700"/>
              <a:gd name="connsiteX55" fmla="*/ 5443 w 1687556"/>
              <a:gd name="connsiteY55" fmla="*/ 119743 h 1028700"/>
              <a:gd name="connsiteX56" fmla="*/ 0 w 1687556"/>
              <a:gd name="connsiteY56" fmla="*/ 11974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87556" h="1028700">
                <a:moveTo>
                  <a:pt x="1676400" y="1028700"/>
                </a:moveTo>
                <a:lnTo>
                  <a:pt x="1676400" y="1028700"/>
                </a:lnTo>
                <a:cubicBezTo>
                  <a:pt x="1680029" y="1010557"/>
                  <a:pt x="1686866" y="992769"/>
                  <a:pt x="1687286" y="974272"/>
                </a:cubicBezTo>
                <a:cubicBezTo>
                  <a:pt x="1688688" y="912576"/>
                  <a:pt x="1684310" y="850878"/>
                  <a:pt x="1681843" y="789215"/>
                </a:cubicBezTo>
                <a:cubicBezTo>
                  <a:pt x="1676163" y="647227"/>
                  <a:pt x="1683395" y="742546"/>
                  <a:pt x="1670957" y="680357"/>
                </a:cubicBezTo>
                <a:cubicBezTo>
                  <a:pt x="1668793" y="669535"/>
                  <a:pt x="1668191" y="658406"/>
                  <a:pt x="1665514" y="647700"/>
                </a:cubicBezTo>
                <a:cubicBezTo>
                  <a:pt x="1662731" y="636568"/>
                  <a:pt x="1658257" y="625929"/>
                  <a:pt x="1654629" y="615043"/>
                </a:cubicBezTo>
                <a:cubicBezTo>
                  <a:pt x="1652815" y="609600"/>
                  <a:pt x="1650577" y="604281"/>
                  <a:pt x="1649186" y="598715"/>
                </a:cubicBezTo>
                <a:cubicBezTo>
                  <a:pt x="1632170" y="530650"/>
                  <a:pt x="1653917" y="615275"/>
                  <a:pt x="1638300" y="560615"/>
                </a:cubicBezTo>
                <a:cubicBezTo>
                  <a:pt x="1633303" y="543125"/>
                  <a:pt x="1635230" y="535774"/>
                  <a:pt x="1621971" y="522515"/>
                </a:cubicBezTo>
                <a:cubicBezTo>
                  <a:pt x="1617346" y="517890"/>
                  <a:pt x="1611086" y="515258"/>
                  <a:pt x="1605643" y="511629"/>
                </a:cubicBezTo>
                <a:cubicBezTo>
                  <a:pt x="1599936" y="494509"/>
                  <a:pt x="1601345" y="490621"/>
                  <a:pt x="1583871" y="478972"/>
                </a:cubicBezTo>
                <a:cubicBezTo>
                  <a:pt x="1579097" y="475790"/>
                  <a:pt x="1572558" y="476315"/>
                  <a:pt x="1567543" y="473529"/>
                </a:cubicBezTo>
                <a:cubicBezTo>
                  <a:pt x="1556106" y="467175"/>
                  <a:pt x="1534886" y="451757"/>
                  <a:pt x="1534886" y="451757"/>
                </a:cubicBezTo>
                <a:cubicBezTo>
                  <a:pt x="1505855" y="408213"/>
                  <a:pt x="1543960" y="460832"/>
                  <a:pt x="1507671" y="424543"/>
                </a:cubicBezTo>
                <a:cubicBezTo>
                  <a:pt x="1471385" y="388257"/>
                  <a:pt x="1524003" y="426359"/>
                  <a:pt x="1480457" y="397329"/>
                </a:cubicBezTo>
                <a:cubicBezTo>
                  <a:pt x="1476030" y="384049"/>
                  <a:pt x="1474679" y="375222"/>
                  <a:pt x="1464129" y="364672"/>
                </a:cubicBezTo>
                <a:cubicBezTo>
                  <a:pt x="1459503" y="360046"/>
                  <a:pt x="1453243" y="357415"/>
                  <a:pt x="1447800" y="353786"/>
                </a:cubicBezTo>
                <a:cubicBezTo>
                  <a:pt x="1418770" y="310240"/>
                  <a:pt x="1456872" y="362858"/>
                  <a:pt x="1420586" y="326572"/>
                </a:cubicBezTo>
                <a:cubicBezTo>
                  <a:pt x="1395966" y="301952"/>
                  <a:pt x="1425160" y="315396"/>
                  <a:pt x="1393371" y="304800"/>
                </a:cubicBezTo>
                <a:cubicBezTo>
                  <a:pt x="1389743" y="299357"/>
                  <a:pt x="1387111" y="293097"/>
                  <a:pt x="1382486" y="288472"/>
                </a:cubicBezTo>
                <a:cubicBezTo>
                  <a:pt x="1377860" y="283846"/>
                  <a:pt x="1371480" y="281388"/>
                  <a:pt x="1366157" y="277586"/>
                </a:cubicBezTo>
                <a:cubicBezTo>
                  <a:pt x="1318925" y="243848"/>
                  <a:pt x="1366521" y="276012"/>
                  <a:pt x="1328057" y="250372"/>
                </a:cubicBezTo>
                <a:cubicBezTo>
                  <a:pt x="1309914" y="223157"/>
                  <a:pt x="1322615" y="237673"/>
                  <a:pt x="1284514" y="212272"/>
                </a:cubicBezTo>
                <a:lnTo>
                  <a:pt x="1268186" y="201386"/>
                </a:lnTo>
                <a:cubicBezTo>
                  <a:pt x="1249052" y="172685"/>
                  <a:pt x="1268333" y="193673"/>
                  <a:pt x="1235529" y="179615"/>
                </a:cubicBezTo>
                <a:cubicBezTo>
                  <a:pt x="1229516" y="177038"/>
                  <a:pt x="1225051" y="171655"/>
                  <a:pt x="1219200" y="168729"/>
                </a:cubicBezTo>
                <a:cubicBezTo>
                  <a:pt x="1214068" y="166163"/>
                  <a:pt x="1208314" y="165100"/>
                  <a:pt x="1202871" y="163286"/>
                </a:cubicBezTo>
                <a:cubicBezTo>
                  <a:pt x="1197428" y="159657"/>
                  <a:pt x="1191168" y="157025"/>
                  <a:pt x="1186543" y="152400"/>
                </a:cubicBezTo>
                <a:cubicBezTo>
                  <a:pt x="1181918" y="147775"/>
                  <a:pt x="1181204" y="139539"/>
                  <a:pt x="1175657" y="136072"/>
                </a:cubicBezTo>
                <a:cubicBezTo>
                  <a:pt x="1165927" y="129991"/>
                  <a:pt x="1154132" y="127969"/>
                  <a:pt x="1143000" y="125186"/>
                </a:cubicBezTo>
                <a:cubicBezTo>
                  <a:pt x="1089906" y="111912"/>
                  <a:pt x="1156203" y="128120"/>
                  <a:pt x="1094014" y="114300"/>
                </a:cubicBezTo>
                <a:cubicBezTo>
                  <a:pt x="1086712" y="112677"/>
                  <a:pt x="1079500" y="110671"/>
                  <a:pt x="1072243" y="108857"/>
                </a:cubicBezTo>
                <a:cubicBezTo>
                  <a:pt x="1025453" y="77667"/>
                  <a:pt x="1080512" y="119196"/>
                  <a:pt x="1050471" y="81643"/>
                </a:cubicBezTo>
                <a:cubicBezTo>
                  <a:pt x="1042796" y="72049"/>
                  <a:pt x="1028572" y="68900"/>
                  <a:pt x="1017814" y="65315"/>
                </a:cubicBezTo>
                <a:cubicBezTo>
                  <a:pt x="945353" y="17004"/>
                  <a:pt x="1052739" y="86531"/>
                  <a:pt x="985157" y="48986"/>
                </a:cubicBezTo>
                <a:cubicBezTo>
                  <a:pt x="973720" y="42632"/>
                  <a:pt x="964911" y="31352"/>
                  <a:pt x="952500" y="27215"/>
                </a:cubicBezTo>
                <a:cubicBezTo>
                  <a:pt x="941614" y="23586"/>
                  <a:pt x="930975" y="19112"/>
                  <a:pt x="919843" y="16329"/>
                </a:cubicBezTo>
                <a:cubicBezTo>
                  <a:pt x="912586" y="14515"/>
                  <a:pt x="905236" y="13036"/>
                  <a:pt x="898071" y="10886"/>
                </a:cubicBezTo>
                <a:cubicBezTo>
                  <a:pt x="887080" y="7589"/>
                  <a:pt x="876889" y="0"/>
                  <a:pt x="865414" y="0"/>
                </a:cubicBezTo>
                <a:lnTo>
                  <a:pt x="751114" y="0"/>
                </a:lnTo>
                <a:lnTo>
                  <a:pt x="615043" y="0"/>
                </a:lnTo>
                <a:cubicBezTo>
                  <a:pt x="586014" y="1814"/>
                  <a:pt x="556911" y="2685"/>
                  <a:pt x="527957" y="5443"/>
                </a:cubicBezTo>
                <a:cubicBezTo>
                  <a:pt x="518748" y="6320"/>
                  <a:pt x="509853" y="9278"/>
                  <a:pt x="500743" y="10886"/>
                </a:cubicBezTo>
                <a:cubicBezTo>
                  <a:pt x="479007" y="14722"/>
                  <a:pt x="457072" y="17444"/>
                  <a:pt x="435429" y="21772"/>
                </a:cubicBezTo>
                <a:cubicBezTo>
                  <a:pt x="417286" y="25400"/>
                  <a:pt x="399426" y="30982"/>
                  <a:pt x="381000" y="32657"/>
                </a:cubicBezTo>
                <a:lnTo>
                  <a:pt x="321129" y="38100"/>
                </a:lnTo>
                <a:cubicBezTo>
                  <a:pt x="253064" y="55116"/>
                  <a:pt x="337689" y="33369"/>
                  <a:pt x="283029" y="48986"/>
                </a:cubicBezTo>
                <a:cubicBezTo>
                  <a:pt x="274887" y="51312"/>
                  <a:pt x="253632" y="55521"/>
                  <a:pt x="244929" y="59872"/>
                </a:cubicBezTo>
                <a:cubicBezTo>
                  <a:pt x="239078" y="62797"/>
                  <a:pt x="234451" y="67832"/>
                  <a:pt x="228600" y="70757"/>
                </a:cubicBezTo>
                <a:cubicBezTo>
                  <a:pt x="219453" y="75330"/>
                  <a:pt x="199221" y="79027"/>
                  <a:pt x="190500" y="81643"/>
                </a:cubicBezTo>
                <a:cubicBezTo>
                  <a:pt x="179509" y="84940"/>
                  <a:pt x="169095" y="90279"/>
                  <a:pt x="157843" y="92529"/>
                </a:cubicBezTo>
                <a:cubicBezTo>
                  <a:pt x="148772" y="94343"/>
                  <a:pt x="139604" y="95728"/>
                  <a:pt x="130629" y="97972"/>
                </a:cubicBezTo>
                <a:cubicBezTo>
                  <a:pt x="89131" y="108347"/>
                  <a:pt x="143429" y="98678"/>
                  <a:pt x="92529" y="108857"/>
                </a:cubicBezTo>
                <a:cubicBezTo>
                  <a:pt x="81707" y="111021"/>
                  <a:pt x="70796" y="112739"/>
                  <a:pt x="59871" y="114300"/>
                </a:cubicBezTo>
                <a:cubicBezTo>
                  <a:pt x="18620" y="120193"/>
                  <a:pt x="29494" y="119743"/>
                  <a:pt x="5443" y="119743"/>
                </a:cubicBezTo>
                <a:lnTo>
                  <a:pt x="0" y="119743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932679" y="2378529"/>
            <a:ext cx="1279071" cy="1567542"/>
          </a:xfrm>
          <a:custGeom>
            <a:avLst/>
            <a:gdLst>
              <a:gd name="connsiteX0" fmla="*/ 990600 w 1279071"/>
              <a:gd name="connsiteY0" fmla="*/ 1567542 h 1567542"/>
              <a:gd name="connsiteX1" fmla="*/ 990600 w 1279071"/>
              <a:gd name="connsiteY1" fmla="*/ 1567542 h 1567542"/>
              <a:gd name="connsiteX2" fmla="*/ 1017814 w 1279071"/>
              <a:gd name="connsiteY2" fmla="*/ 1529442 h 1567542"/>
              <a:gd name="connsiteX3" fmla="*/ 1034143 w 1279071"/>
              <a:gd name="connsiteY3" fmla="*/ 1518557 h 1567542"/>
              <a:gd name="connsiteX4" fmla="*/ 1045028 w 1279071"/>
              <a:gd name="connsiteY4" fmla="*/ 1502228 h 1567542"/>
              <a:gd name="connsiteX5" fmla="*/ 1066800 w 1279071"/>
              <a:gd name="connsiteY5" fmla="*/ 1496785 h 1567542"/>
              <a:gd name="connsiteX6" fmla="*/ 1094014 w 1279071"/>
              <a:gd name="connsiteY6" fmla="*/ 1469571 h 1567542"/>
              <a:gd name="connsiteX7" fmla="*/ 1110343 w 1279071"/>
              <a:gd name="connsiteY7" fmla="*/ 1458685 h 1567542"/>
              <a:gd name="connsiteX8" fmla="*/ 1126671 w 1279071"/>
              <a:gd name="connsiteY8" fmla="*/ 1426028 h 1567542"/>
              <a:gd name="connsiteX9" fmla="*/ 1143000 w 1279071"/>
              <a:gd name="connsiteY9" fmla="*/ 1420585 h 1567542"/>
              <a:gd name="connsiteX10" fmla="*/ 1148443 w 1279071"/>
              <a:gd name="connsiteY10" fmla="*/ 1404257 h 1567542"/>
              <a:gd name="connsiteX11" fmla="*/ 1181100 w 1279071"/>
              <a:gd name="connsiteY11" fmla="*/ 1382485 h 1567542"/>
              <a:gd name="connsiteX12" fmla="*/ 1191985 w 1279071"/>
              <a:gd name="connsiteY12" fmla="*/ 1349828 h 1567542"/>
              <a:gd name="connsiteX13" fmla="*/ 1202871 w 1279071"/>
              <a:gd name="connsiteY13" fmla="*/ 1268185 h 1567542"/>
              <a:gd name="connsiteX14" fmla="*/ 1213757 w 1279071"/>
              <a:gd name="connsiteY14" fmla="*/ 1251857 h 1567542"/>
              <a:gd name="connsiteX15" fmla="*/ 1219200 w 1279071"/>
              <a:gd name="connsiteY15" fmla="*/ 1235528 h 1567542"/>
              <a:gd name="connsiteX16" fmla="*/ 1246414 w 1279071"/>
              <a:gd name="connsiteY16" fmla="*/ 1202871 h 1567542"/>
              <a:gd name="connsiteX17" fmla="*/ 1251857 w 1279071"/>
              <a:gd name="connsiteY17" fmla="*/ 1175657 h 1567542"/>
              <a:gd name="connsiteX18" fmla="*/ 1262743 w 1279071"/>
              <a:gd name="connsiteY18" fmla="*/ 1143000 h 1567542"/>
              <a:gd name="connsiteX19" fmla="*/ 1268185 w 1279071"/>
              <a:gd name="connsiteY19" fmla="*/ 1115785 h 1567542"/>
              <a:gd name="connsiteX20" fmla="*/ 1279071 w 1279071"/>
              <a:gd name="connsiteY20" fmla="*/ 1083128 h 1567542"/>
              <a:gd name="connsiteX21" fmla="*/ 1273628 w 1279071"/>
              <a:gd name="connsiteY21" fmla="*/ 1050471 h 1567542"/>
              <a:gd name="connsiteX22" fmla="*/ 1268185 w 1279071"/>
              <a:gd name="connsiteY22" fmla="*/ 1028700 h 1567542"/>
              <a:gd name="connsiteX23" fmla="*/ 1262743 w 1279071"/>
              <a:gd name="connsiteY23" fmla="*/ 631371 h 1567542"/>
              <a:gd name="connsiteX24" fmla="*/ 1251857 w 1279071"/>
              <a:gd name="connsiteY24" fmla="*/ 533400 h 1567542"/>
              <a:gd name="connsiteX25" fmla="*/ 1246414 w 1279071"/>
              <a:gd name="connsiteY25" fmla="*/ 484414 h 1567542"/>
              <a:gd name="connsiteX26" fmla="*/ 1240971 w 1279071"/>
              <a:gd name="connsiteY26" fmla="*/ 468085 h 1567542"/>
              <a:gd name="connsiteX27" fmla="*/ 1235528 w 1279071"/>
              <a:gd name="connsiteY27" fmla="*/ 446314 h 1567542"/>
              <a:gd name="connsiteX28" fmla="*/ 1230085 w 1279071"/>
              <a:gd name="connsiteY28" fmla="*/ 419100 h 1567542"/>
              <a:gd name="connsiteX29" fmla="*/ 1219200 w 1279071"/>
              <a:gd name="connsiteY29" fmla="*/ 386442 h 1567542"/>
              <a:gd name="connsiteX30" fmla="*/ 1213757 w 1279071"/>
              <a:gd name="connsiteY30" fmla="*/ 370114 h 1567542"/>
              <a:gd name="connsiteX31" fmla="*/ 1202871 w 1279071"/>
              <a:gd name="connsiteY31" fmla="*/ 353785 h 1567542"/>
              <a:gd name="connsiteX32" fmla="*/ 1191985 w 1279071"/>
              <a:gd name="connsiteY32" fmla="*/ 321128 h 1567542"/>
              <a:gd name="connsiteX33" fmla="*/ 1186543 w 1279071"/>
              <a:gd name="connsiteY33" fmla="*/ 304800 h 1567542"/>
              <a:gd name="connsiteX34" fmla="*/ 1164771 w 1279071"/>
              <a:gd name="connsiteY34" fmla="*/ 272142 h 1567542"/>
              <a:gd name="connsiteX35" fmla="*/ 1143000 w 1279071"/>
              <a:gd name="connsiteY35" fmla="*/ 244928 h 1567542"/>
              <a:gd name="connsiteX36" fmla="*/ 1115785 w 1279071"/>
              <a:gd name="connsiteY36" fmla="*/ 212271 h 1567542"/>
              <a:gd name="connsiteX37" fmla="*/ 1104900 w 1279071"/>
              <a:gd name="connsiteY37" fmla="*/ 195942 h 1567542"/>
              <a:gd name="connsiteX38" fmla="*/ 1088571 w 1279071"/>
              <a:gd name="connsiteY38" fmla="*/ 190500 h 1567542"/>
              <a:gd name="connsiteX39" fmla="*/ 1055914 w 1279071"/>
              <a:gd name="connsiteY39" fmla="*/ 168728 h 1567542"/>
              <a:gd name="connsiteX40" fmla="*/ 1039585 w 1279071"/>
              <a:gd name="connsiteY40" fmla="*/ 152400 h 1567542"/>
              <a:gd name="connsiteX41" fmla="*/ 1023257 w 1279071"/>
              <a:gd name="connsiteY41" fmla="*/ 146957 h 1567542"/>
              <a:gd name="connsiteX42" fmla="*/ 1006928 w 1279071"/>
              <a:gd name="connsiteY42" fmla="*/ 136071 h 1567542"/>
              <a:gd name="connsiteX43" fmla="*/ 990600 w 1279071"/>
              <a:gd name="connsiteY43" fmla="*/ 130628 h 1567542"/>
              <a:gd name="connsiteX44" fmla="*/ 957943 w 1279071"/>
              <a:gd name="connsiteY44" fmla="*/ 108857 h 1567542"/>
              <a:gd name="connsiteX45" fmla="*/ 925285 w 1279071"/>
              <a:gd name="connsiteY45" fmla="*/ 97971 h 1567542"/>
              <a:gd name="connsiteX46" fmla="*/ 908957 w 1279071"/>
              <a:gd name="connsiteY46" fmla="*/ 92528 h 1567542"/>
              <a:gd name="connsiteX47" fmla="*/ 892628 w 1279071"/>
              <a:gd name="connsiteY47" fmla="*/ 76200 h 1567542"/>
              <a:gd name="connsiteX48" fmla="*/ 865414 w 1279071"/>
              <a:gd name="connsiteY48" fmla="*/ 70757 h 1567542"/>
              <a:gd name="connsiteX49" fmla="*/ 843643 w 1279071"/>
              <a:gd name="connsiteY49" fmla="*/ 65314 h 1567542"/>
              <a:gd name="connsiteX50" fmla="*/ 816428 w 1279071"/>
              <a:gd name="connsiteY50" fmla="*/ 59871 h 1567542"/>
              <a:gd name="connsiteX51" fmla="*/ 762000 w 1279071"/>
              <a:gd name="connsiteY51" fmla="*/ 43542 h 1567542"/>
              <a:gd name="connsiteX52" fmla="*/ 745671 w 1279071"/>
              <a:gd name="connsiteY52" fmla="*/ 38100 h 1567542"/>
              <a:gd name="connsiteX53" fmla="*/ 680357 w 1279071"/>
              <a:gd name="connsiteY53" fmla="*/ 32657 h 1567542"/>
              <a:gd name="connsiteX54" fmla="*/ 625928 w 1279071"/>
              <a:gd name="connsiteY54" fmla="*/ 21771 h 1567542"/>
              <a:gd name="connsiteX55" fmla="*/ 582385 w 1279071"/>
              <a:gd name="connsiteY55" fmla="*/ 16328 h 1567542"/>
              <a:gd name="connsiteX56" fmla="*/ 560614 w 1279071"/>
              <a:gd name="connsiteY56" fmla="*/ 10885 h 1567542"/>
              <a:gd name="connsiteX57" fmla="*/ 544285 w 1279071"/>
              <a:gd name="connsiteY57" fmla="*/ 5442 h 1567542"/>
              <a:gd name="connsiteX58" fmla="*/ 451757 w 1279071"/>
              <a:gd name="connsiteY58" fmla="*/ 0 h 1567542"/>
              <a:gd name="connsiteX59" fmla="*/ 266700 w 1279071"/>
              <a:gd name="connsiteY59" fmla="*/ 5442 h 1567542"/>
              <a:gd name="connsiteX60" fmla="*/ 250371 w 1279071"/>
              <a:gd name="connsiteY60" fmla="*/ 10885 h 1567542"/>
              <a:gd name="connsiteX61" fmla="*/ 201385 w 1279071"/>
              <a:gd name="connsiteY61" fmla="*/ 38100 h 1567542"/>
              <a:gd name="connsiteX62" fmla="*/ 174171 w 1279071"/>
              <a:gd name="connsiteY62" fmla="*/ 43542 h 1567542"/>
              <a:gd name="connsiteX63" fmla="*/ 76200 w 1279071"/>
              <a:gd name="connsiteY63" fmla="*/ 65314 h 1567542"/>
              <a:gd name="connsiteX64" fmla="*/ 59871 w 1279071"/>
              <a:gd name="connsiteY64" fmla="*/ 97971 h 1567542"/>
              <a:gd name="connsiteX65" fmla="*/ 43543 w 1279071"/>
              <a:gd name="connsiteY65" fmla="*/ 114300 h 1567542"/>
              <a:gd name="connsiteX66" fmla="*/ 0 w 1279071"/>
              <a:gd name="connsiteY66" fmla="*/ 114300 h 1567542"/>
              <a:gd name="connsiteX67" fmla="*/ 0 w 1279071"/>
              <a:gd name="connsiteY67" fmla="*/ 114300 h 1567542"/>
              <a:gd name="connsiteX68" fmla="*/ 32657 w 1279071"/>
              <a:gd name="connsiteY68" fmla="*/ 119742 h 15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279071" h="1567542">
                <a:moveTo>
                  <a:pt x="990600" y="1567542"/>
                </a:moveTo>
                <a:lnTo>
                  <a:pt x="990600" y="1567542"/>
                </a:lnTo>
                <a:cubicBezTo>
                  <a:pt x="999671" y="1554842"/>
                  <a:pt x="1007445" y="1541107"/>
                  <a:pt x="1017814" y="1529442"/>
                </a:cubicBezTo>
                <a:cubicBezTo>
                  <a:pt x="1022160" y="1524553"/>
                  <a:pt x="1029517" y="1523183"/>
                  <a:pt x="1034143" y="1518557"/>
                </a:cubicBezTo>
                <a:cubicBezTo>
                  <a:pt x="1038769" y="1513931"/>
                  <a:pt x="1039585" y="1505857"/>
                  <a:pt x="1045028" y="1502228"/>
                </a:cubicBezTo>
                <a:cubicBezTo>
                  <a:pt x="1051252" y="1498078"/>
                  <a:pt x="1059543" y="1498599"/>
                  <a:pt x="1066800" y="1496785"/>
                </a:cubicBezTo>
                <a:cubicBezTo>
                  <a:pt x="1110340" y="1467759"/>
                  <a:pt x="1057729" y="1505856"/>
                  <a:pt x="1094014" y="1469571"/>
                </a:cubicBezTo>
                <a:cubicBezTo>
                  <a:pt x="1098640" y="1464945"/>
                  <a:pt x="1104900" y="1462314"/>
                  <a:pt x="1110343" y="1458685"/>
                </a:cubicBezTo>
                <a:cubicBezTo>
                  <a:pt x="1113928" y="1447927"/>
                  <a:pt x="1117078" y="1433702"/>
                  <a:pt x="1126671" y="1426028"/>
                </a:cubicBezTo>
                <a:cubicBezTo>
                  <a:pt x="1131151" y="1422444"/>
                  <a:pt x="1137557" y="1422399"/>
                  <a:pt x="1143000" y="1420585"/>
                </a:cubicBezTo>
                <a:cubicBezTo>
                  <a:pt x="1144814" y="1415142"/>
                  <a:pt x="1144386" y="1408314"/>
                  <a:pt x="1148443" y="1404257"/>
                </a:cubicBezTo>
                <a:cubicBezTo>
                  <a:pt x="1157694" y="1395006"/>
                  <a:pt x="1181100" y="1382485"/>
                  <a:pt x="1181100" y="1382485"/>
                </a:cubicBezTo>
                <a:cubicBezTo>
                  <a:pt x="1184728" y="1371599"/>
                  <a:pt x="1190946" y="1361255"/>
                  <a:pt x="1191985" y="1349828"/>
                </a:cubicBezTo>
                <a:cubicBezTo>
                  <a:pt x="1192797" y="1340895"/>
                  <a:pt x="1194549" y="1287602"/>
                  <a:pt x="1202871" y="1268185"/>
                </a:cubicBezTo>
                <a:cubicBezTo>
                  <a:pt x="1205448" y="1262173"/>
                  <a:pt x="1210128" y="1257300"/>
                  <a:pt x="1213757" y="1251857"/>
                </a:cubicBezTo>
                <a:cubicBezTo>
                  <a:pt x="1215571" y="1246414"/>
                  <a:pt x="1216634" y="1240660"/>
                  <a:pt x="1219200" y="1235528"/>
                </a:cubicBezTo>
                <a:cubicBezTo>
                  <a:pt x="1226778" y="1220372"/>
                  <a:pt x="1234376" y="1214909"/>
                  <a:pt x="1246414" y="1202871"/>
                </a:cubicBezTo>
                <a:cubicBezTo>
                  <a:pt x="1248228" y="1193800"/>
                  <a:pt x="1249423" y="1184582"/>
                  <a:pt x="1251857" y="1175657"/>
                </a:cubicBezTo>
                <a:cubicBezTo>
                  <a:pt x="1254876" y="1164587"/>
                  <a:pt x="1260493" y="1154252"/>
                  <a:pt x="1262743" y="1143000"/>
                </a:cubicBezTo>
                <a:cubicBezTo>
                  <a:pt x="1264557" y="1133928"/>
                  <a:pt x="1265751" y="1124710"/>
                  <a:pt x="1268185" y="1115785"/>
                </a:cubicBezTo>
                <a:cubicBezTo>
                  <a:pt x="1271204" y="1104715"/>
                  <a:pt x="1279071" y="1083128"/>
                  <a:pt x="1279071" y="1083128"/>
                </a:cubicBezTo>
                <a:cubicBezTo>
                  <a:pt x="1277257" y="1072242"/>
                  <a:pt x="1275792" y="1061293"/>
                  <a:pt x="1273628" y="1050471"/>
                </a:cubicBezTo>
                <a:cubicBezTo>
                  <a:pt x="1272161" y="1043136"/>
                  <a:pt x="1268379" y="1036178"/>
                  <a:pt x="1268185" y="1028700"/>
                </a:cubicBezTo>
                <a:cubicBezTo>
                  <a:pt x="1264746" y="896289"/>
                  <a:pt x="1265752" y="763792"/>
                  <a:pt x="1262743" y="631371"/>
                </a:cubicBezTo>
                <a:cubicBezTo>
                  <a:pt x="1261038" y="556363"/>
                  <a:pt x="1265059" y="573003"/>
                  <a:pt x="1251857" y="533400"/>
                </a:cubicBezTo>
                <a:cubicBezTo>
                  <a:pt x="1250043" y="517071"/>
                  <a:pt x="1249115" y="500620"/>
                  <a:pt x="1246414" y="484414"/>
                </a:cubicBezTo>
                <a:cubicBezTo>
                  <a:pt x="1245471" y="478755"/>
                  <a:pt x="1242547" y="473602"/>
                  <a:pt x="1240971" y="468085"/>
                </a:cubicBezTo>
                <a:cubicBezTo>
                  <a:pt x="1238916" y="460892"/>
                  <a:pt x="1237151" y="453616"/>
                  <a:pt x="1235528" y="446314"/>
                </a:cubicBezTo>
                <a:cubicBezTo>
                  <a:pt x="1233521" y="437283"/>
                  <a:pt x="1232519" y="428025"/>
                  <a:pt x="1230085" y="419100"/>
                </a:cubicBezTo>
                <a:cubicBezTo>
                  <a:pt x="1227066" y="408030"/>
                  <a:pt x="1222828" y="397328"/>
                  <a:pt x="1219200" y="386442"/>
                </a:cubicBezTo>
                <a:cubicBezTo>
                  <a:pt x="1217386" y="380999"/>
                  <a:pt x="1216939" y="374888"/>
                  <a:pt x="1213757" y="370114"/>
                </a:cubicBezTo>
                <a:cubicBezTo>
                  <a:pt x="1210128" y="364671"/>
                  <a:pt x="1205528" y="359763"/>
                  <a:pt x="1202871" y="353785"/>
                </a:cubicBezTo>
                <a:cubicBezTo>
                  <a:pt x="1198211" y="343299"/>
                  <a:pt x="1195613" y="332014"/>
                  <a:pt x="1191985" y="321128"/>
                </a:cubicBezTo>
                <a:cubicBezTo>
                  <a:pt x="1190171" y="315685"/>
                  <a:pt x="1189725" y="309573"/>
                  <a:pt x="1186543" y="304800"/>
                </a:cubicBezTo>
                <a:cubicBezTo>
                  <a:pt x="1179286" y="293914"/>
                  <a:pt x="1168909" y="284554"/>
                  <a:pt x="1164771" y="272142"/>
                </a:cubicBezTo>
                <a:cubicBezTo>
                  <a:pt x="1157259" y="249608"/>
                  <a:pt x="1164101" y="258997"/>
                  <a:pt x="1143000" y="244928"/>
                </a:cubicBezTo>
                <a:cubicBezTo>
                  <a:pt x="1115965" y="204377"/>
                  <a:pt x="1150719" y="254193"/>
                  <a:pt x="1115785" y="212271"/>
                </a:cubicBezTo>
                <a:cubicBezTo>
                  <a:pt x="1111597" y="207246"/>
                  <a:pt x="1110008" y="200028"/>
                  <a:pt x="1104900" y="195942"/>
                </a:cubicBezTo>
                <a:cubicBezTo>
                  <a:pt x="1100420" y="192358"/>
                  <a:pt x="1094014" y="192314"/>
                  <a:pt x="1088571" y="190500"/>
                </a:cubicBezTo>
                <a:cubicBezTo>
                  <a:pt x="1077685" y="183243"/>
                  <a:pt x="1065165" y="177979"/>
                  <a:pt x="1055914" y="168728"/>
                </a:cubicBezTo>
                <a:cubicBezTo>
                  <a:pt x="1050471" y="163285"/>
                  <a:pt x="1045990" y="156670"/>
                  <a:pt x="1039585" y="152400"/>
                </a:cubicBezTo>
                <a:cubicBezTo>
                  <a:pt x="1034811" y="149218"/>
                  <a:pt x="1028388" y="149523"/>
                  <a:pt x="1023257" y="146957"/>
                </a:cubicBezTo>
                <a:cubicBezTo>
                  <a:pt x="1017406" y="144031"/>
                  <a:pt x="1012779" y="138997"/>
                  <a:pt x="1006928" y="136071"/>
                </a:cubicBezTo>
                <a:cubicBezTo>
                  <a:pt x="1001797" y="133505"/>
                  <a:pt x="995615" y="133414"/>
                  <a:pt x="990600" y="130628"/>
                </a:cubicBezTo>
                <a:cubicBezTo>
                  <a:pt x="979164" y="124274"/>
                  <a:pt x="970355" y="112994"/>
                  <a:pt x="957943" y="108857"/>
                </a:cubicBezTo>
                <a:lnTo>
                  <a:pt x="925285" y="97971"/>
                </a:lnTo>
                <a:lnTo>
                  <a:pt x="908957" y="92528"/>
                </a:lnTo>
                <a:cubicBezTo>
                  <a:pt x="903514" y="87085"/>
                  <a:pt x="899513" y="79642"/>
                  <a:pt x="892628" y="76200"/>
                </a:cubicBezTo>
                <a:cubicBezTo>
                  <a:pt x="884354" y="72063"/>
                  <a:pt x="874445" y="72764"/>
                  <a:pt x="865414" y="70757"/>
                </a:cubicBezTo>
                <a:cubicBezTo>
                  <a:pt x="858112" y="69134"/>
                  <a:pt x="850945" y="66937"/>
                  <a:pt x="843643" y="65314"/>
                </a:cubicBezTo>
                <a:cubicBezTo>
                  <a:pt x="834612" y="63307"/>
                  <a:pt x="825459" y="61878"/>
                  <a:pt x="816428" y="59871"/>
                </a:cubicBezTo>
                <a:cubicBezTo>
                  <a:pt x="791749" y="54387"/>
                  <a:pt x="789139" y="52588"/>
                  <a:pt x="762000" y="43542"/>
                </a:cubicBezTo>
                <a:cubicBezTo>
                  <a:pt x="756557" y="41728"/>
                  <a:pt x="751389" y="38576"/>
                  <a:pt x="745671" y="38100"/>
                </a:cubicBezTo>
                <a:cubicBezTo>
                  <a:pt x="723900" y="36286"/>
                  <a:pt x="702070" y="35070"/>
                  <a:pt x="680357" y="32657"/>
                </a:cubicBezTo>
                <a:cubicBezTo>
                  <a:pt x="608490" y="24672"/>
                  <a:pt x="679983" y="30780"/>
                  <a:pt x="625928" y="21771"/>
                </a:cubicBezTo>
                <a:cubicBezTo>
                  <a:pt x="611500" y="19366"/>
                  <a:pt x="596899" y="18142"/>
                  <a:pt x="582385" y="16328"/>
                </a:cubicBezTo>
                <a:cubicBezTo>
                  <a:pt x="575128" y="14514"/>
                  <a:pt x="567807" y="12940"/>
                  <a:pt x="560614" y="10885"/>
                </a:cubicBezTo>
                <a:cubicBezTo>
                  <a:pt x="555097" y="9309"/>
                  <a:pt x="549994" y="6013"/>
                  <a:pt x="544285" y="5442"/>
                </a:cubicBezTo>
                <a:cubicBezTo>
                  <a:pt x="513542" y="2368"/>
                  <a:pt x="482600" y="1814"/>
                  <a:pt x="451757" y="0"/>
                </a:cubicBezTo>
                <a:cubicBezTo>
                  <a:pt x="390071" y="1814"/>
                  <a:pt x="328322" y="2111"/>
                  <a:pt x="266700" y="5442"/>
                </a:cubicBezTo>
                <a:cubicBezTo>
                  <a:pt x="260971" y="5752"/>
                  <a:pt x="255503" y="8319"/>
                  <a:pt x="250371" y="10885"/>
                </a:cubicBezTo>
                <a:cubicBezTo>
                  <a:pt x="233664" y="19239"/>
                  <a:pt x="218554" y="30742"/>
                  <a:pt x="201385" y="38100"/>
                </a:cubicBezTo>
                <a:cubicBezTo>
                  <a:pt x="192882" y="41744"/>
                  <a:pt x="183013" y="40821"/>
                  <a:pt x="174171" y="43542"/>
                </a:cubicBezTo>
                <a:cubicBezTo>
                  <a:pt x="93907" y="68238"/>
                  <a:pt x="169164" y="56017"/>
                  <a:pt x="76200" y="65314"/>
                </a:cubicBezTo>
                <a:cubicBezTo>
                  <a:pt x="70745" y="81679"/>
                  <a:pt x="71595" y="83902"/>
                  <a:pt x="59871" y="97971"/>
                </a:cubicBezTo>
                <a:cubicBezTo>
                  <a:pt x="54943" y="103884"/>
                  <a:pt x="50969" y="112275"/>
                  <a:pt x="43543" y="114300"/>
                </a:cubicBezTo>
                <a:cubicBezTo>
                  <a:pt x="29540" y="118119"/>
                  <a:pt x="14514" y="114300"/>
                  <a:pt x="0" y="114300"/>
                </a:cubicBezTo>
                <a:lnTo>
                  <a:pt x="0" y="114300"/>
                </a:lnTo>
                <a:lnTo>
                  <a:pt x="32657" y="119742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7105197" y="3940404"/>
            <a:ext cx="810705" cy="443060"/>
          </a:xfrm>
          <a:custGeom>
            <a:avLst/>
            <a:gdLst>
              <a:gd name="connsiteX0" fmla="*/ 810705 w 810705"/>
              <a:gd name="connsiteY0" fmla="*/ 0 h 443060"/>
              <a:gd name="connsiteX1" fmla="*/ 810705 w 810705"/>
              <a:gd name="connsiteY1" fmla="*/ 0 h 443060"/>
              <a:gd name="connsiteX2" fmla="*/ 744718 w 810705"/>
              <a:gd name="connsiteY2" fmla="*/ 65988 h 443060"/>
              <a:gd name="connsiteX3" fmla="*/ 490194 w 810705"/>
              <a:gd name="connsiteY3" fmla="*/ 113122 h 443060"/>
              <a:gd name="connsiteX4" fmla="*/ 414779 w 810705"/>
              <a:gd name="connsiteY4" fmla="*/ 141402 h 443060"/>
              <a:gd name="connsiteX5" fmla="*/ 386499 w 810705"/>
              <a:gd name="connsiteY5" fmla="*/ 150829 h 443060"/>
              <a:gd name="connsiteX6" fmla="*/ 339365 w 810705"/>
              <a:gd name="connsiteY6" fmla="*/ 169683 h 443060"/>
              <a:gd name="connsiteX7" fmla="*/ 282804 w 810705"/>
              <a:gd name="connsiteY7" fmla="*/ 188536 h 443060"/>
              <a:gd name="connsiteX8" fmla="*/ 254524 w 810705"/>
              <a:gd name="connsiteY8" fmla="*/ 207390 h 443060"/>
              <a:gd name="connsiteX9" fmla="*/ 235670 w 810705"/>
              <a:gd name="connsiteY9" fmla="*/ 235670 h 443060"/>
              <a:gd name="connsiteX10" fmla="*/ 207390 w 810705"/>
              <a:gd name="connsiteY10" fmla="*/ 245097 h 443060"/>
              <a:gd name="connsiteX11" fmla="*/ 188536 w 810705"/>
              <a:gd name="connsiteY11" fmla="*/ 273377 h 443060"/>
              <a:gd name="connsiteX12" fmla="*/ 179109 w 810705"/>
              <a:gd name="connsiteY12" fmla="*/ 301658 h 443060"/>
              <a:gd name="connsiteX13" fmla="*/ 122549 w 810705"/>
              <a:gd name="connsiteY13" fmla="*/ 339365 h 443060"/>
              <a:gd name="connsiteX14" fmla="*/ 84841 w 810705"/>
              <a:gd name="connsiteY14" fmla="*/ 395926 h 443060"/>
              <a:gd name="connsiteX15" fmla="*/ 47134 w 810705"/>
              <a:gd name="connsiteY15" fmla="*/ 424206 h 443060"/>
              <a:gd name="connsiteX16" fmla="*/ 0 w 810705"/>
              <a:gd name="connsiteY16" fmla="*/ 44306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0705" h="443060">
                <a:moveTo>
                  <a:pt x="810705" y="0"/>
                </a:moveTo>
                <a:lnTo>
                  <a:pt x="810705" y="0"/>
                </a:lnTo>
                <a:cubicBezTo>
                  <a:pt x="742332" y="58606"/>
                  <a:pt x="744718" y="27591"/>
                  <a:pt x="744718" y="65988"/>
                </a:cubicBezTo>
                <a:lnTo>
                  <a:pt x="490194" y="113122"/>
                </a:lnTo>
                <a:lnTo>
                  <a:pt x="414779" y="141402"/>
                </a:lnTo>
                <a:cubicBezTo>
                  <a:pt x="405441" y="144798"/>
                  <a:pt x="395803" y="147340"/>
                  <a:pt x="386499" y="150829"/>
                </a:cubicBezTo>
                <a:cubicBezTo>
                  <a:pt x="370655" y="156771"/>
                  <a:pt x="355268" y="163900"/>
                  <a:pt x="339365" y="169683"/>
                </a:cubicBezTo>
                <a:cubicBezTo>
                  <a:pt x="320688" y="176475"/>
                  <a:pt x="282804" y="188536"/>
                  <a:pt x="282804" y="188536"/>
                </a:cubicBezTo>
                <a:cubicBezTo>
                  <a:pt x="273377" y="194821"/>
                  <a:pt x="262535" y="199379"/>
                  <a:pt x="254524" y="207390"/>
                </a:cubicBezTo>
                <a:cubicBezTo>
                  <a:pt x="246513" y="215401"/>
                  <a:pt x="244517" y="228592"/>
                  <a:pt x="235670" y="235670"/>
                </a:cubicBezTo>
                <a:cubicBezTo>
                  <a:pt x="227911" y="241877"/>
                  <a:pt x="216817" y="241955"/>
                  <a:pt x="207390" y="245097"/>
                </a:cubicBezTo>
                <a:cubicBezTo>
                  <a:pt x="201105" y="254524"/>
                  <a:pt x="193603" y="263244"/>
                  <a:pt x="188536" y="273377"/>
                </a:cubicBezTo>
                <a:cubicBezTo>
                  <a:pt x="184092" y="282265"/>
                  <a:pt x="186135" y="294631"/>
                  <a:pt x="179109" y="301658"/>
                </a:cubicBezTo>
                <a:cubicBezTo>
                  <a:pt x="163087" y="317680"/>
                  <a:pt x="122549" y="339365"/>
                  <a:pt x="122549" y="339365"/>
                </a:cubicBezTo>
                <a:cubicBezTo>
                  <a:pt x="109980" y="358219"/>
                  <a:pt x="106338" y="388760"/>
                  <a:pt x="84841" y="395926"/>
                </a:cubicBezTo>
                <a:cubicBezTo>
                  <a:pt x="49895" y="407575"/>
                  <a:pt x="61005" y="396466"/>
                  <a:pt x="47134" y="424206"/>
                </a:cubicBezTo>
                <a:lnTo>
                  <a:pt x="0" y="44306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6003465" y="3337089"/>
            <a:ext cx="452487" cy="263950"/>
          </a:xfrm>
          <a:custGeom>
            <a:avLst/>
            <a:gdLst>
              <a:gd name="connsiteX0" fmla="*/ 0 w 452487"/>
              <a:gd name="connsiteY0" fmla="*/ 263950 h 263950"/>
              <a:gd name="connsiteX1" fmla="*/ 0 w 452487"/>
              <a:gd name="connsiteY1" fmla="*/ 263950 h 263950"/>
              <a:gd name="connsiteX2" fmla="*/ 113122 w 452487"/>
              <a:gd name="connsiteY2" fmla="*/ 254523 h 263950"/>
              <a:gd name="connsiteX3" fmla="*/ 169683 w 452487"/>
              <a:gd name="connsiteY3" fmla="*/ 235670 h 263950"/>
              <a:gd name="connsiteX4" fmla="*/ 197963 w 452487"/>
              <a:gd name="connsiteY4" fmla="*/ 216816 h 263950"/>
              <a:gd name="connsiteX5" fmla="*/ 226243 w 452487"/>
              <a:gd name="connsiteY5" fmla="*/ 207389 h 263950"/>
              <a:gd name="connsiteX6" fmla="*/ 254524 w 452487"/>
              <a:gd name="connsiteY6" fmla="*/ 179109 h 263950"/>
              <a:gd name="connsiteX7" fmla="*/ 282804 w 452487"/>
              <a:gd name="connsiteY7" fmla="*/ 160255 h 263950"/>
              <a:gd name="connsiteX8" fmla="*/ 301658 w 452487"/>
              <a:gd name="connsiteY8" fmla="*/ 131975 h 263950"/>
              <a:gd name="connsiteX9" fmla="*/ 358219 w 452487"/>
              <a:gd name="connsiteY9" fmla="*/ 94268 h 263950"/>
              <a:gd name="connsiteX10" fmla="*/ 405353 w 452487"/>
              <a:gd name="connsiteY10" fmla="*/ 47134 h 263950"/>
              <a:gd name="connsiteX11" fmla="*/ 433633 w 452487"/>
              <a:gd name="connsiteY11" fmla="*/ 18853 h 263950"/>
              <a:gd name="connsiteX12" fmla="*/ 452487 w 452487"/>
              <a:gd name="connsiteY12" fmla="*/ 0 h 263950"/>
              <a:gd name="connsiteX13" fmla="*/ 452487 w 452487"/>
              <a:gd name="connsiteY13" fmla="*/ 0 h 26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487" h="263950">
                <a:moveTo>
                  <a:pt x="0" y="263950"/>
                </a:moveTo>
                <a:lnTo>
                  <a:pt x="0" y="263950"/>
                </a:lnTo>
                <a:cubicBezTo>
                  <a:pt x="37707" y="260808"/>
                  <a:pt x="75799" y="260743"/>
                  <a:pt x="113122" y="254523"/>
                </a:cubicBezTo>
                <a:cubicBezTo>
                  <a:pt x="132725" y="251256"/>
                  <a:pt x="169683" y="235670"/>
                  <a:pt x="169683" y="235670"/>
                </a:cubicBezTo>
                <a:cubicBezTo>
                  <a:pt x="179110" y="229385"/>
                  <a:pt x="187830" y="221883"/>
                  <a:pt x="197963" y="216816"/>
                </a:cubicBezTo>
                <a:cubicBezTo>
                  <a:pt x="206851" y="212372"/>
                  <a:pt x="217975" y="212901"/>
                  <a:pt x="226243" y="207389"/>
                </a:cubicBezTo>
                <a:cubicBezTo>
                  <a:pt x="237336" y="199994"/>
                  <a:pt x="244282" y="187644"/>
                  <a:pt x="254524" y="179109"/>
                </a:cubicBezTo>
                <a:cubicBezTo>
                  <a:pt x="263228" y="171856"/>
                  <a:pt x="273377" y="166540"/>
                  <a:pt x="282804" y="160255"/>
                </a:cubicBezTo>
                <a:cubicBezTo>
                  <a:pt x="289089" y="150828"/>
                  <a:pt x="293132" y="139435"/>
                  <a:pt x="301658" y="131975"/>
                </a:cubicBezTo>
                <a:cubicBezTo>
                  <a:pt x="318711" y="117054"/>
                  <a:pt x="358219" y="94268"/>
                  <a:pt x="358219" y="94268"/>
                </a:cubicBezTo>
                <a:cubicBezTo>
                  <a:pt x="392784" y="42418"/>
                  <a:pt x="358217" y="86414"/>
                  <a:pt x="405353" y="47134"/>
                </a:cubicBezTo>
                <a:cubicBezTo>
                  <a:pt x="415595" y="38599"/>
                  <a:pt x="424206" y="28280"/>
                  <a:pt x="433633" y="18853"/>
                </a:cubicBezTo>
                <a:lnTo>
                  <a:pt x="452487" y="0"/>
                </a:lnTo>
                <a:lnTo>
                  <a:pt x="452487" y="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4" name="Picture 9" descr="P:\Media Resources\Medical Staff\PLS\Pelvis\SCFE\Weller, Chyann\6-23-11 AP pelv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5800" r="63579" b="30194"/>
          <a:stretch/>
        </p:blipFill>
        <p:spPr bwMode="auto">
          <a:xfrm>
            <a:off x="-1769" y="1747520"/>
            <a:ext cx="4447226" cy="4299206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983690" y="2539501"/>
            <a:ext cx="930170" cy="1036914"/>
            <a:chOff x="983690" y="2461198"/>
            <a:chExt cx="930170" cy="1036914"/>
          </a:xfrm>
        </p:grpSpPr>
        <p:sp>
          <p:nvSpPr>
            <p:cNvPr id="26" name="Freeform 25"/>
            <p:cNvSpPr/>
            <p:nvPr/>
          </p:nvSpPr>
          <p:spPr bwMode="auto">
            <a:xfrm>
              <a:off x="1456660" y="2913321"/>
              <a:ext cx="457200" cy="584791"/>
            </a:xfrm>
            <a:custGeom>
              <a:avLst/>
              <a:gdLst>
                <a:gd name="connsiteX0" fmla="*/ 0 w 457200"/>
                <a:gd name="connsiteY0" fmla="*/ 584791 h 584791"/>
                <a:gd name="connsiteX1" fmla="*/ 31898 w 457200"/>
                <a:gd name="connsiteY1" fmla="*/ 478465 h 584791"/>
                <a:gd name="connsiteX2" fmla="*/ 53163 w 457200"/>
                <a:gd name="connsiteY2" fmla="*/ 414670 h 584791"/>
                <a:gd name="connsiteX3" fmla="*/ 63796 w 457200"/>
                <a:gd name="connsiteY3" fmla="*/ 372139 h 584791"/>
                <a:gd name="connsiteX4" fmla="*/ 85061 w 457200"/>
                <a:gd name="connsiteY4" fmla="*/ 340242 h 584791"/>
                <a:gd name="connsiteX5" fmla="*/ 116959 w 457200"/>
                <a:gd name="connsiteY5" fmla="*/ 244549 h 584791"/>
                <a:gd name="connsiteX6" fmla="*/ 148856 w 457200"/>
                <a:gd name="connsiteY6" fmla="*/ 180753 h 584791"/>
                <a:gd name="connsiteX7" fmla="*/ 180754 w 457200"/>
                <a:gd name="connsiteY7" fmla="*/ 159488 h 584791"/>
                <a:gd name="connsiteX8" fmla="*/ 202019 w 457200"/>
                <a:gd name="connsiteY8" fmla="*/ 127591 h 584791"/>
                <a:gd name="connsiteX9" fmla="*/ 265814 w 457200"/>
                <a:gd name="connsiteY9" fmla="*/ 106326 h 584791"/>
                <a:gd name="connsiteX10" fmla="*/ 297712 w 457200"/>
                <a:gd name="connsiteY10" fmla="*/ 95693 h 584791"/>
                <a:gd name="connsiteX11" fmla="*/ 329610 w 457200"/>
                <a:gd name="connsiteY11" fmla="*/ 85060 h 584791"/>
                <a:gd name="connsiteX12" fmla="*/ 361507 w 457200"/>
                <a:gd name="connsiteY12" fmla="*/ 63795 h 584791"/>
                <a:gd name="connsiteX13" fmla="*/ 382773 w 457200"/>
                <a:gd name="connsiteY13" fmla="*/ 42530 h 584791"/>
                <a:gd name="connsiteX14" fmla="*/ 414670 w 457200"/>
                <a:gd name="connsiteY14" fmla="*/ 31898 h 584791"/>
                <a:gd name="connsiteX15" fmla="*/ 457200 w 457200"/>
                <a:gd name="connsiteY15" fmla="*/ 0 h 58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7200" h="584791">
                  <a:moveTo>
                    <a:pt x="0" y="584791"/>
                  </a:moveTo>
                  <a:cubicBezTo>
                    <a:pt x="23330" y="421486"/>
                    <a:pt x="-8821" y="570084"/>
                    <a:pt x="31898" y="478465"/>
                  </a:cubicBezTo>
                  <a:cubicBezTo>
                    <a:pt x="41002" y="457982"/>
                    <a:pt x="47726" y="436416"/>
                    <a:pt x="53163" y="414670"/>
                  </a:cubicBezTo>
                  <a:cubicBezTo>
                    <a:pt x="56707" y="400493"/>
                    <a:pt x="58039" y="385571"/>
                    <a:pt x="63796" y="372139"/>
                  </a:cubicBezTo>
                  <a:cubicBezTo>
                    <a:pt x="68830" y="360394"/>
                    <a:pt x="77973" y="350874"/>
                    <a:pt x="85061" y="340242"/>
                  </a:cubicBezTo>
                  <a:lnTo>
                    <a:pt x="116959" y="244549"/>
                  </a:lnTo>
                  <a:cubicBezTo>
                    <a:pt x="125607" y="218605"/>
                    <a:pt x="128243" y="201366"/>
                    <a:pt x="148856" y="180753"/>
                  </a:cubicBezTo>
                  <a:cubicBezTo>
                    <a:pt x="157892" y="171717"/>
                    <a:pt x="170121" y="166576"/>
                    <a:pt x="180754" y="159488"/>
                  </a:cubicBezTo>
                  <a:cubicBezTo>
                    <a:pt x="187842" y="148856"/>
                    <a:pt x="191183" y="134364"/>
                    <a:pt x="202019" y="127591"/>
                  </a:cubicBezTo>
                  <a:cubicBezTo>
                    <a:pt x="221027" y="115711"/>
                    <a:pt x="244549" y="113414"/>
                    <a:pt x="265814" y="106326"/>
                  </a:cubicBezTo>
                  <a:lnTo>
                    <a:pt x="297712" y="95693"/>
                  </a:lnTo>
                  <a:cubicBezTo>
                    <a:pt x="308345" y="92149"/>
                    <a:pt x="320285" y="91277"/>
                    <a:pt x="329610" y="85060"/>
                  </a:cubicBezTo>
                  <a:cubicBezTo>
                    <a:pt x="340242" y="77972"/>
                    <a:pt x="351529" y="71778"/>
                    <a:pt x="361507" y="63795"/>
                  </a:cubicBezTo>
                  <a:cubicBezTo>
                    <a:pt x="369335" y="57533"/>
                    <a:pt x="374177" y="47688"/>
                    <a:pt x="382773" y="42530"/>
                  </a:cubicBezTo>
                  <a:cubicBezTo>
                    <a:pt x="392383" y="36764"/>
                    <a:pt x="404038" y="35442"/>
                    <a:pt x="414670" y="31898"/>
                  </a:cubicBezTo>
                  <a:cubicBezTo>
                    <a:pt x="441539" y="5028"/>
                    <a:pt x="426969" y="15115"/>
                    <a:pt x="457200" y="0"/>
                  </a:cubicBezTo>
                </a:path>
              </a:pathLst>
            </a:custGeom>
            <a:noFill/>
            <a:ln w="508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7" name="Down Arrow 26"/>
            <p:cNvSpPr/>
            <p:nvPr/>
          </p:nvSpPr>
          <p:spPr bwMode="auto">
            <a:xfrm rot="19050842">
              <a:off x="983690" y="2461198"/>
              <a:ext cx="570614" cy="609600"/>
            </a:xfrm>
            <a:prstGeom prst="downArrow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88855" y="1639638"/>
            <a:ext cx="2237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Pre</a:t>
            </a:r>
          </a:p>
          <a:p>
            <a:r>
              <a:rPr lang="en-US" sz="2600" b="1" dirty="0" smtClean="0"/>
              <a:t>Lateral bump</a:t>
            </a:r>
            <a:endParaRPr lang="en-US" sz="2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435237" y="5562717"/>
            <a:ext cx="101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AP</a:t>
            </a:r>
            <a:endParaRPr lang="en-US" sz="2800" b="1" dirty="0"/>
          </a:p>
        </p:txBody>
      </p:sp>
      <p:sp>
        <p:nvSpPr>
          <p:cNvPr id="30" name="Freeform 29"/>
          <p:cNvSpPr/>
          <p:nvPr/>
        </p:nvSpPr>
        <p:spPr bwMode="auto">
          <a:xfrm>
            <a:off x="2278380" y="2336802"/>
            <a:ext cx="1714500" cy="1833441"/>
          </a:xfrm>
          <a:custGeom>
            <a:avLst/>
            <a:gdLst>
              <a:gd name="connsiteX0" fmla="*/ 1691640 w 1714500"/>
              <a:gd name="connsiteY0" fmla="*/ 1833441 h 1833441"/>
              <a:gd name="connsiteX1" fmla="*/ 1691640 w 1714500"/>
              <a:gd name="connsiteY1" fmla="*/ 1833441 h 1833441"/>
              <a:gd name="connsiteX2" fmla="*/ 1676400 w 1714500"/>
              <a:gd name="connsiteY2" fmla="*/ 1620081 h 1833441"/>
              <a:gd name="connsiteX3" fmla="*/ 1684020 w 1714500"/>
              <a:gd name="connsiteY3" fmla="*/ 1551501 h 1833441"/>
              <a:gd name="connsiteX4" fmla="*/ 1699260 w 1714500"/>
              <a:gd name="connsiteY4" fmla="*/ 1505781 h 1833441"/>
              <a:gd name="connsiteX5" fmla="*/ 1706880 w 1714500"/>
              <a:gd name="connsiteY5" fmla="*/ 1292421 h 1833441"/>
              <a:gd name="connsiteX6" fmla="*/ 1714500 w 1714500"/>
              <a:gd name="connsiteY6" fmla="*/ 1254321 h 1833441"/>
              <a:gd name="connsiteX7" fmla="*/ 1706880 w 1714500"/>
              <a:gd name="connsiteY7" fmla="*/ 1033341 h 1833441"/>
              <a:gd name="connsiteX8" fmla="*/ 1691640 w 1714500"/>
              <a:gd name="connsiteY8" fmla="*/ 957141 h 1833441"/>
              <a:gd name="connsiteX9" fmla="*/ 1676400 w 1714500"/>
              <a:gd name="connsiteY9" fmla="*/ 934281 h 1833441"/>
              <a:gd name="connsiteX10" fmla="*/ 1661160 w 1714500"/>
              <a:gd name="connsiteY10" fmla="*/ 858081 h 1833441"/>
              <a:gd name="connsiteX11" fmla="*/ 1645920 w 1714500"/>
              <a:gd name="connsiteY11" fmla="*/ 835221 h 1833441"/>
              <a:gd name="connsiteX12" fmla="*/ 1607820 w 1714500"/>
              <a:gd name="connsiteY12" fmla="*/ 812361 h 1833441"/>
              <a:gd name="connsiteX13" fmla="*/ 1584960 w 1714500"/>
              <a:gd name="connsiteY13" fmla="*/ 804741 h 1833441"/>
              <a:gd name="connsiteX14" fmla="*/ 1577340 w 1714500"/>
              <a:gd name="connsiteY14" fmla="*/ 781881 h 1833441"/>
              <a:gd name="connsiteX15" fmla="*/ 1562100 w 1714500"/>
              <a:gd name="connsiteY15" fmla="*/ 759021 h 1833441"/>
              <a:gd name="connsiteX16" fmla="*/ 1554480 w 1714500"/>
              <a:gd name="connsiteY16" fmla="*/ 728541 h 1833441"/>
              <a:gd name="connsiteX17" fmla="*/ 1539240 w 1714500"/>
              <a:gd name="connsiteY17" fmla="*/ 705681 h 1833441"/>
              <a:gd name="connsiteX18" fmla="*/ 1524000 w 1714500"/>
              <a:gd name="connsiteY18" fmla="*/ 644721 h 1833441"/>
              <a:gd name="connsiteX19" fmla="*/ 1516380 w 1714500"/>
              <a:gd name="connsiteY19" fmla="*/ 621861 h 1833441"/>
              <a:gd name="connsiteX20" fmla="*/ 1493520 w 1714500"/>
              <a:gd name="connsiteY20" fmla="*/ 606621 h 1833441"/>
              <a:gd name="connsiteX21" fmla="*/ 1455420 w 1714500"/>
              <a:gd name="connsiteY21" fmla="*/ 538041 h 1833441"/>
              <a:gd name="connsiteX22" fmla="*/ 1432560 w 1714500"/>
              <a:gd name="connsiteY22" fmla="*/ 515181 h 1833441"/>
              <a:gd name="connsiteX23" fmla="*/ 1417320 w 1714500"/>
              <a:gd name="connsiteY23" fmla="*/ 492321 h 1833441"/>
              <a:gd name="connsiteX24" fmla="*/ 1394460 w 1714500"/>
              <a:gd name="connsiteY24" fmla="*/ 477081 h 1833441"/>
              <a:gd name="connsiteX25" fmla="*/ 1371600 w 1714500"/>
              <a:gd name="connsiteY25" fmla="*/ 454221 h 1833441"/>
              <a:gd name="connsiteX26" fmla="*/ 1348740 w 1714500"/>
              <a:gd name="connsiteY26" fmla="*/ 446601 h 1833441"/>
              <a:gd name="connsiteX27" fmla="*/ 1325880 w 1714500"/>
              <a:gd name="connsiteY27" fmla="*/ 431361 h 1833441"/>
              <a:gd name="connsiteX28" fmla="*/ 1310640 w 1714500"/>
              <a:gd name="connsiteY28" fmla="*/ 370401 h 1833441"/>
              <a:gd name="connsiteX29" fmla="*/ 1264920 w 1714500"/>
              <a:gd name="connsiteY29" fmla="*/ 339921 h 1833441"/>
              <a:gd name="connsiteX30" fmla="*/ 1242060 w 1714500"/>
              <a:gd name="connsiteY30" fmla="*/ 324681 h 1833441"/>
              <a:gd name="connsiteX31" fmla="*/ 1203960 w 1714500"/>
              <a:gd name="connsiteY31" fmla="*/ 278961 h 1833441"/>
              <a:gd name="connsiteX32" fmla="*/ 1173480 w 1714500"/>
              <a:gd name="connsiteY32" fmla="*/ 271341 h 1833441"/>
              <a:gd name="connsiteX33" fmla="*/ 1120140 w 1714500"/>
              <a:gd name="connsiteY33" fmla="*/ 240861 h 1833441"/>
              <a:gd name="connsiteX34" fmla="*/ 1074420 w 1714500"/>
              <a:gd name="connsiteY34" fmla="*/ 202761 h 1833441"/>
              <a:gd name="connsiteX35" fmla="*/ 998220 w 1714500"/>
              <a:gd name="connsiteY35" fmla="*/ 179901 h 1833441"/>
              <a:gd name="connsiteX36" fmla="*/ 975360 w 1714500"/>
              <a:gd name="connsiteY36" fmla="*/ 172281 h 1833441"/>
              <a:gd name="connsiteX37" fmla="*/ 952500 w 1714500"/>
              <a:gd name="connsiteY37" fmla="*/ 157041 h 1833441"/>
              <a:gd name="connsiteX38" fmla="*/ 937260 w 1714500"/>
              <a:gd name="connsiteY38" fmla="*/ 134181 h 1833441"/>
              <a:gd name="connsiteX39" fmla="*/ 906780 w 1714500"/>
              <a:gd name="connsiteY39" fmla="*/ 88461 h 1833441"/>
              <a:gd name="connsiteX40" fmla="*/ 853440 w 1714500"/>
              <a:gd name="connsiteY40" fmla="*/ 65601 h 1833441"/>
              <a:gd name="connsiteX41" fmla="*/ 830580 w 1714500"/>
              <a:gd name="connsiteY41" fmla="*/ 50361 h 1833441"/>
              <a:gd name="connsiteX42" fmla="*/ 777240 w 1714500"/>
              <a:gd name="connsiteY42" fmla="*/ 35121 h 1833441"/>
              <a:gd name="connsiteX43" fmla="*/ 662940 w 1714500"/>
              <a:gd name="connsiteY43" fmla="*/ 19881 h 1833441"/>
              <a:gd name="connsiteX44" fmla="*/ 640080 w 1714500"/>
              <a:gd name="connsiteY44" fmla="*/ 12261 h 1833441"/>
              <a:gd name="connsiteX45" fmla="*/ 335280 w 1714500"/>
              <a:gd name="connsiteY45" fmla="*/ 12261 h 1833441"/>
              <a:gd name="connsiteX46" fmla="*/ 281940 w 1714500"/>
              <a:gd name="connsiteY46" fmla="*/ 27501 h 1833441"/>
              <a:gd name="connsiteX47" fmla="*/ 198120 w 1714500"/>
              <a:gd name="connsiteY47" fmla="*/ 50361 h 1833441"/>
              <a:gd name="connsiteX48" fmla="*/ 114300 w 1714500"/>
              <a:gd name="connsiteY48" fmla="*/ 73221 h 1833441"/>
              <a:gd name="connsiteX49" fmla="*/ 91440 w 1714500"/>
              <a:gd name="connsiteY49" fmla="*/ 88461 h 1833441"/>
              <a:gd name="connsiteX50" fmla="*/ 45720 w 1714500"/>
              <a:gd name="connsiteY50" fmla="*/ 103701 h 1833441"/>
              <a:gd name="connsiteX51" fmla="*/ 30480 w 1714500"/>
              <a:gd name="connsiteY51" fmla="*/ 126561 h 1833441"/>
              <a:gd name="connsiteX52" fmla="*/ 7620 w 1714500"/>
              <a:gd name="connsiteY52" fmla="*/ 141801 h 1833441"/>
              <a:gd name="connsiteX53" fmla="*/ 0 w 1714500"/>
              <a:gd name="connsiteY53" fmla="*/ 149421 h 1833441"/>
              <a:gd name="connsiteX54" fmla="*/ 0 w 1714500"/>
              <a:gd name="connsiteY54" fmla="*/ 149421 h 183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14500" h="1833441">
                <a:moveTo>
                  <a:pt x="1691640" y="1833441"/>
                </a:moveTo>
                <a:lnTo>
                  <a:pt x="1691640" y="1833441"/>
                </a:lnTo>
                <a:cubicBezTo>
                  <a:pt x="1684501" y="1762050"/>
                  <a:pt x="1676400" y="1692369"/>
                  <a:pt x="1676400" y="1620081"/>
                </a:cubicBezTo>
                <a:cubicBezTo>
                  <a:pt x="1676400" y="1597080"/>
                  <a:pt x="1679509" y="1574055"/>
                  <a:pt x="1684020" y="1551501"/>
                </a:cubicBezTo>
                <a:cubicBezTo>
                  <a:pt x="1687170" y="1535749"/>
                  <a:pt x="1699260" y="1505781"/>
                  <a:pt x="1699260" y="1505781"/>
                </a:cubicBezTo>
                <a:cubicBezTo>
                  <a:pt x="1701800" y="1434661"/>
                  <a:pt x="1702575" y="1363456"/>
                  <a:pt x="1706880" y="1292421"/>
                </a:cubicBezTo>
                <a:cubicBezTo>
                  <a:pt x="1707664" y="1279493"/>
                  <a:pt x="1714500" y="1267273"/>
                  <a:pt x="1714500" y="1254321"/>
                </a:cubicBezTo>
                <a:cubicBezTo>
                  <a:pt x="1714500" y="1180617"/>
                  <a:pt x="1711085" y="1106925"/>
                  <a:pt x="1706880" y="1033341"/>
                </a:cubicBezTo>
                <a:cubicBezTo>
                  <a:pt x="1706464" y="1026068"/>
                  <a:pt x="1696957" y="969547"/>
                  <a:pt x="1691640" y="957141"/>
                </a:cubicBezTo>
                <a:cubicBezTo>
                  <a:pt x="1688032" y="948723"/>
                  <a:pt x="1681480" y="941901"/>
                  <a:pt x="1676400" y="934281"/>
                </a:cubicBezTo>
                <a:cubicBezTo>
                  <a:pt x="1673592" y="914624"/>
                  <a:pt x="1671800" y="879360"/>
                  <a:pt x="1661160" y="858081"/>
                </a:cubicBezTo>
                <a:cubicBezTo>
                  <a:pt x="1657064" y="849890"/>
                  <a:pt x="1652873" y="841181"/>
                  <a:pt x="1645920" y="835221"/>
                </a:cubicBezTo>
                <a:cubicBezTo>
                  <a:pt x="1634675" y="825582"/>
                  <a:pt x="1621067" y="818985"/>
                  <a:pt x="1607820" y="812361"/>
                </a:cubicBezTo>
                <a:cubicBezTo>
                  <a:pt x="1600636" y="808769"/>
                  <a:pt x="1592580" y="807281"/>
                  <a:pt x="1584960" y="804741"/>
                </a:cubicBezTo>
                <a:cubicBezTo>
                  <a:pt x="1582420" y="797121"/>
                  <a:pt x="1580932" y="789065"/>
                  <a:pt x="1577340" y="781881"/>
                </a:cubicBezTo>
                <a:cubicBezTo>
                  <a:pt x="1573244" y="773690"/>
                  <a:pt x="1565708" y="767439"/>
                  <a:pt x="1562100" y="759021"/>
                </a:cubicBezTo>
                <a:cubicBezTo>
                  <a:pt x="1557975" y="749395"/>
                  <a:pt x="1558605" y="738167"/>
                  <a:pt x="1554480" y="728541"/>
                </a:cubicBezTo>
                <a:cubicBezTo>
                  <a:pt x="1550872" y="720123"/>
                  <a:pt x="1543336" y="713872"/>
                  <a:pt x="1539240" y="705681"/>
                </a:cubicBezTo>
                <a:cubicBezTo>
                  <a:pt x="1530531" y="688263"/>
                  <a:pt x="1528347" y="662111"/>
                  <a:pt x="1524000" y="644721"/>
                </a:cubicBezTo>
                <a:cubicBezTo>
                  <a:pt x="1522052" y="636929"/>
                  <a:pt x="1521398" y="628133"/>
                  <a:pt x="1516380" y="621861"/>
                </a:cubicBezTo>
                <a:cubicBezTo>
                  <a:pt x="1510659" y="614710"/>
                  <a:pt x="1501140" y="611701"/>
                  <a:pt x="1493520" y="606621"/>
                </a:cubicBezTo>
                <a:cubicBezTo>
                  <a:pt x="1483938" y="577875"/>
                  <a:pt x="1481622" y="564243"/>
                  <a:pt x="1455420" y="538041"/>
                </a:cubicBezTo>
                <a:cubicBezTo>
                  <a:pt x="1447800" y="530421"/>
                  <a:pt x="1439459" y="523460"/>
                  <a:pt x="1432560" y="515181"/>
                </a:cubicBezTo>
                <a:cubicBezTo>
                  <a:pt x="1426697" y="508146"/>
                  <a:pt x="1423796" y="498797"/>
                  <a:pt x="1417320" y="492321"/>
                </a:cubicBezTo>
                <a:cubicBezTo>
                  <a:pt x="1410844" y="485845"/>
                  <a:pt x="1401495" y="482944"/>
                  <a:pt x="1394460" y="477081"/>
                </a:cubicBezTo>
                <a:cubicBezTo>
                  <a:pt x="1386181" y="470182"/>
                  <a:pt x="1380566" y="460199"/>
                  <a:pt x="1371600" y="454221"/>
                </a:cubicBezTo>
                <a:cubicBezTo>
                  <a:pt x="1364917" y="449766"/>
                  <a:pt x="1355924" y="450193"/>
                  <a:pt x="1348740" y="446601"/>
                </a:cubicBezTo>
                <a:cubicBezTo>
                  <a:pt x="1340549" y="442505"/>
                  <a:pt x="1333500" y="436441"/>
                  <a:pt x="1325880" y="431361"/>
                </a:cubicBezTo>
                <a:cubicBezTo>
                  <a:pt x="1320800" y="411041"/>
                  <a:pt x="1328068" y="382019"/>
                  <a:pt x="1310640" y="370401"/>
                </a:cubicBezTo>
                <a:lnTo>
                  <a:pt x="1264920" y="339921"/>
                </a:lnTo>
                <a:lnTo>
                  <a:pt x="1242060" y="324681"/>
                </a:lnTo>
                <a:cubicBezTo>
                  <a:pt x="1232349" y="310114"/>
                  <a:pt x="1219756" y="287987"/>
                  <a:pt x="1203960" y="278961"/>
                </a:cubicBezTo>
                <a:cubicBezTo>
                  <a:pt x="1194867" y="273765"/>
                  <a:pt x="1183640" y="273881"/>
                  <a:pt x="1173480" y="271341"/>
                </a:cubicBezTo>
                <a:cubicBezTo>
                  <a:pt x="1130052" y="227913"/>
                  <a:pt x="1173867" y="263887"/>
                  <a:pt x="1120140" y="240861"/>
                </a:cubicBezTo>
                <a:cubicBezTo>
                  <a:pt x="1060731" y="215400"/>
                  <a:pt x="1136212" y="237090"/>
                  <a:pt x="1074420" y="202761"/>
                </a:cubicBezTo>
                <a:cubicBezTo>
                  <a:pt x="1055246" y="192109"/>
                  <a:pt x="1020502" y="186267"/>
                  <a:pt x="998220" y="179901"/>
                </a:cubicBezTo>
                <a:cubicBezTo>
                  <a:pt x="990497" y="177694"/>
                  <a:pt x="982544" y="175873"/>
                  <a:pt x="975360" y="172281"/>
                </a:cubicBezTo>
                <a:cubicBezTo>
                  <a:pt x="967169" y="168185"/>
                  <a:pt x="960120" y="162121"/>
                  <a:pt x="952500" y="157041"/>
                </a:cubicBezTo>
                <a:cubicBezTo>
                  <a:pt x="947420" y="149421"/>
                  <a:pt x="941356" y="142372"/>
                  <a:pt x="937260" y="134181"/>
                </a:cubicBezTo>
                <a:cubicBezTo>
                  <a:pt x="922382" y="104425"/>
                  <a:pt x="940485" y="112536"/>
                  <a:pt x="906780" y="88461"/>
                </a:cubicBezTo>
                <a:cubicBezTo>
                  <a:pt x="869782" y="62034"/>
                  <a:pt x="886605" y="82184"/>
                  <a:pt x="853440" y="65601"/>
                </a:cubicBezTo>
                <a:cubicBezTo>
                  <a:pt x="845249" y="61505"/>
                  <a:pt x="838771" y="54457"/>
                  <a:pt x="830580" y="50361"/>
                </a:cubicBezTo>
                <a:cubicBezTo>
                  <a:pt x="821253" y="45698"/>
                  <a:pt x="784913" y="36516"/>
                  <a:pt x="777240" y="35121"/>
                </a:cubicBezTo>
                <a:cubicBezTo>
                  <a:pt x="754105" y="30915"/>
                  <a:pt x="684169" y="22535"/>
                  <a:pt x="662940" y="19881"/>
                </a:cubicBezTo>
                <a:cubicBezTo>
                  <a:pt x="655320" y="17341"/>
                  <a:pt x="647872" y="14209"/>
                  <a:pt x="640080" y="12261"/>
                </a:cubicBezTo>
                <a:cubicBezTo>
                  <a:pt x="537262" y="-13443"/>
                  <a:pt x="460481" y="8684"/>
                  <a:pt x="335280" y="12261"/>
                </a:cubicBezTo>
                <a:cubicBezTo>
                  <a:pt x="258454" y="37870"/>
                  <a:pt x="377621" y="-1203"/>
                  <a:pt x="281940" y="27501"/>
                </a:cubicBezTo>
                <a:cubicBezTo>
                  <a:pt x="204597" y="50704"/>
                  <a:pt x="267561" y="36473"/>
                  <a:pt x="198120" y="50361"/>
                </a:cubicBezTo>
                <a:cubicBezTo>
                  <a:pt x="146474" y="84792"/>
                  <a:pt x="210615" y="46953"/>
                  <a:pt x="114300" y="73221"/>
                </a:cubicBezTo>
                <a:cubicBezTo>
                  <a:pt x="105465" y="75631"/>
                  <a:pt x="99809" y="84742"/>
                  <a:pt x="91440" y="88461"/>
                </a:cubicBezTo>
                <a:cubicBezTo>
                  <a:pt x="76760" y="94985"/>
                  <a:pt x="45720" y="103701"/>
                  <a:pt x="45720" y="103701"/>
                </a:cubicBezTo>
                <a:cubicBezTo>
                  <a:pt x="40640" y="111321"/>
                  <a:pt x="36956" y="120085"/>
                  <a:pt x="30480" y="126561"/>
                </a:cubicBezTo>
                <a:cubicBezTo>
                  <a:pt x="24004" y="133037"/>
                  <a:pt x="14946" y="136306"/>
                  <a:pt x="7620" y="141801"/>
                </a:cubicBezTo>
                <a:cubicBezTo>
                  <a:pt x="4746" y="143956"/>
                  <a:pt x="2540" y="146881"/>
                  <a:pt x="0" y="149421"/>
                </a:cubicBezTo>
                <a:lnTo>
                  <a:pt x="0" y="149421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1912620" y="2562423"/>
            <a:ext cx="1760784" cy="2514600"/>
          </a:xfrm>
          <a:custGeom>
            <a:avLst/>
            <a:gdLst>
              <a:gd name="connsiteX0" fmla="*/ 487680 w 1737360"/>
              <a:gd name="connsiteY0" fmla="*/ 2514600 h 2514600"/>
              <a:gd name="connsiteX1" fmla="*/ 487680 w 1737360"/>
              <a:gd name="connsiteY1" fmla="*/ 2514600 h 2514600"/>
              <a:gd name="connsiteX2" fmla="*/ 510540 w 1737360"/>
              <a:gd name="connsiteY2" fmla="*/ 2438400 h 2514600"/>
              <a:gd name="connsiteX3" fmla="*/ 525780 w 1737360"/>
              <a:gd name="connsiteY3" fmla="*/ 2407920 h 2514600"/>
              <a:gd name="connsiteX4" fmla="*/ 533400 w 1737360"/>
              <a:gd name="connsiteY4" fmla="*/ 2377440 h 2514600"/>
              <a:gd name="connsiteX5" fmla="*/ 556260 w 1737360"/>
              <a:gd name="connsiteY5" fmla="*/ 2324100 h 2514600"/>
              <a:gd name="connsiteX6" fmla="*/ 563880 w 1737360"/>
              <a:gd name="connsiteY6" fmla="*/ 2278380 h 2514600"/>
              <a:gd name="connsiteX7" fmla="*/ 579120 w 1737360"/>
              <a:gd name="connsiteY7" fmla="*/ 2255520 h 2514600"/>
              <a:gd name="connsiteX8" fmla="*/ 586740 w 1737360"/>
              <a:gd name="connsiteY8" fmla="*/ 2232660 h 2514600"/>
              <a:gd name="connsiteX9" fmla="*/ 594360 w 1737360"/>
              <a:gd name="connsiteY9" fmla="*/ 2171700 h 2514600"/>
              <a:gd name="connsiteX10" fmla="*/ 609600 w 1737360"/>
              <a:gd name="connsiteY10" fmla="*/ 2148840 h 2514600"/>
              <a:gd name="connsiteX11" fmla="*/ 647700 w 1737360"/>
              <a:gd name="connsiteY11" fmla="*/ 2087880 h 2514600"/>
              <a:gd name="connsiteX12" fmla="*/ 678180 w 1737360"/>
              <a:gd name="connsiteY12" fmla="*/ 2034540 h 2514600"/>
              <a:gd name="connsiteX13" fmla="*/ 693420 w 1737360"/>
              <a:gd name="connsiteY13" fmla="*/ 1996440 h 2514600"/>
              <a:gd name="connsiteX14" fmla="*/ 701040 w 1737360"/>
              <a:gd name="connsiteY14" fmla="*/ 1965960 h 2514600"/>
              <a:gd name="connsiteX15" fmla="*/ 693420 w 1737360"/>
              <a:gd name="connsiteY15" fmla="*/ 1889760 h 2514600"/>
              <a:gd name="connsiteX16" fmla="*/ 716280 w 1737360"/>
              <a:gd name="connsiteY16" fmla="*/ 1836420 h 2514600"/>
              <a:gd name="connsiteX17" fmla="*/ 739140 w 1737360"/>
              <a:gd name="connsiteY17" fmla="*/ 1821180 h 2514600"/>
              <a:gd name="connsiteX18" fmla="*/ 754380 w 1737360"/>
              <a:gd name="connsiteY18" fmla="*/ 1798320 h 2514600"/>
              <a:gd name="connsiteX19" fmla="*/ 800100 w 1737360"/>
              <a:gd name="connsiteY19" fmla="*/ 1783080 h 2514600"/>
              <a:gd name="connsiteX20" fmla="*/ 845820 w 1737360"/>
              <a:gd name="connsiteY20" fmla="*/ 1767840 h 2514600"/>
              <a:gd name="connsiteX21" fmla="*/ 868680 w 1737360"/>
              <a:gd name="connsiteY21" fmla="*/ 1760220 h 2514600"/>
              <a:gd name="connsiteX22" fmla="*/ 899160 w 1737360"/>
              <a:gd name="connsiteY22" fmla="*/ 1752600 h 2514600"/>
              <a:gd name="connsiteX23" fmla="*/ 982980 w 1737360"/>
              <a:gd name="connsiteY23" fmla="*/ 1722120 h 2514600"/>
              <a:gd name="connsiteX24" fmla="*/ 1013460 w 1737360"/>
              <a:gd name="connsiteY24" fmla="*/ 1714500 h 2514600"/>
              <a:gd name="connsiteX25" fmla="*/ 1112520 w 1737360"/>
              <a:gd name="connsiteY25" fmla="*/ 1691640 h 2514600"/>
              <a:gd name="connsiteX26" fmla="*/ 1158240 w 1737360"/>
              <a:gd name="connsiteY26" fmla="*/ 1676400 h 2514600"/>
              <a:gd name="connsiteX27" fmla="*/ 1181100 w 1737360"/>
              <a:gd name="connsiteY27" fmla="*/ 1668780 h 2514600"/>
              <a:gd name="connsiteX28" fmla="*/ 1242060 w 1737360"/>
              <a:gd name="connsiteY28" fmla="*/ 1661160 h 2514600"/>
              <a:gd name="connsiteX29" fmla="*/ 1272540 w 1737360"/>
              <a:gd name="connsiteY29" fmla="*/ 1645920 h 2514600"/>
              <a:gd name="connsiteX30" fmla="*/ 1310640 w 1737360"/>
              <a:gd name="connsiteY30" fmla="*/ 1638300 h 2514600"/>
              <a:gd name="connsiteX31" fmla="*/ 1333500 w 1737360"/>
              <a:gd name="connsiteY31" fmla="*/ 1630680 h 2514600"/>
              <a:gd name="connsiteX32" fmla="*/ 1348740 w 1737360"/>
              <a:gd name="connsiteY32" fmla="*/ 1607820 h 2514600"/>
              <a:gd name="connsiteX33" fmla="*/ 1356360 w 1737360"/>
              <a:gd name="connsiteY33" fmla="*/ 1584960 h 2514600"/>
              <a:gd name="connsiteX34" fmla="*/ 1379220 w 1737360"/>
              <a:gd name="connsiteY34" fmla="*/ 1577340 h 2514600"/>
              <a:gd name="connsiteX35" fmla="*/ 1432560 w 1737360"/>
              <a:gd name="connsiteY35" fmla="*/ 1531620 h 2514600"/>
              <a:gd name="connsiteX36" fmla="*/ 1463040 w 1737360"/>
              <a:gd name="connsiteY36" fmla="*/ 1524000 h 2514600"/>
              <a:gd name="connsiteX37" fmla="*/ 1485900 w 1737360"/>
              <a:gd name="connsiteY37" fmla="*/ 1508760 h 2514600"/>
              <a:gd name="connsiteX38" fmla="*/ 1508760 w 1737360"/>
              <a:gd name="connsiteY38" fmla="*/ 1501140 h 2514600"/>
              <a:gd name="connsiteX39" fmla="*/ 1524000 w 1737360"/>
              <a:gd name="connsiteY39" fmla="*/ 1478280 h 2514600"/>
              <a:gd name="connsiteX40" fmla="*/ 1569720 w 1737360"/>
              <a:gd name="connsiteY40" fmla="*/ 1440180 h 2514600"/>
              <a:gd name="connsiteX41" fmla="*/ 1607820 w 1737360"/>
              <a:gd name="connsiteY41" fmla="*/ 1394460 h 2514600"/>
              <a:gd name="connsiteX42" fmla="*/ 1638300 w 1737360"/>
              <a:gd name="connsiteY42" fmla="*/ 1386840 h 2514600"/>
              <a:gd name="connsiteX43" fmla="*/ 1691640 w 1737360"/>
              <a:gd name="connsiteY43" fmla="*/ 1318260 h 2514600"/>
              <a:gd name="connsiteX44" fmla="*/ 1722120 w 1737360"/>
              <a:gd name="connsiteY44" fmla="*/ 1242060 h 2514600"/>
              <a:gd name="connsiteX45" fmla="*/ 1729740 w 1737360"/>
              <a:gd name="connsiteY45" fmla="*/ 784860 h 2514600"/>
              <a:gd name="connsiteX46" fmla="*/ 1737360 w 1737360"/>
              <a:gd name="connsiteY46" fmla="*/ 762000 h 2514600"/>
              <a:gd name="connsiteX47" fmla="*/ 1729740 w 1737360"/>
              <a:gd name="connsiteY47" fmla="*/ 525780 h 2514600"/>
              <a:gd name="connsiteX48" fmla="*/ 1722120 w 1737360"/>
              <a:gd name="connsiteY48" fmla="*/ 441960 h 2514600"/>
              <a:gd name="connsiteX49" fmla="*/ 1706880 w 1737360"/>
              <a:gd name="connsiteY49" fmla="*/ 396240 h 2514600"/>
              <a:gd name="connsiteX50" fmla="*/ 1684020 w 1737360"/>
              <a:gd name="connsiteY50" fmla="*/ 381000 h 2514600"/>
              <a:gd name="connsiteX51" fmla="*/ 1668780 w 1737360"/>
              <a:gd name="connsiteY51" fmla="*/ 358140 h 2514600"/>
              <a:gd name="connsiteX52" fmla="*/ 1630680 w 1737360"/>
              <a:gd name="connsiteY52" fmla="*/ 342900 h 2514600"/>
              <a:gd name="connsiteX53" fmla="*/ 1607820 w 1737360"/>
              <a:gd name="connsiteY53" fmla="*/ 327660 h 2514600"/>
              <a:gd name="connsiteX54" fmla="*/ 1592580 w 1737360"/>
              <a:gd name="connsiteY54" fmla="*/ 304800 h 2514600"/>
              <a:gd name="connsiteX55" fmla="*/ 1562100 w 1737360"/>
              <a:gd name="connsiteY55" fmla="*/ 297180 h 2514600"/>
              <a:gd name="connsiteX56" fmla="*/ 1546860 w 1737360"/>
              <a:gd name="connsiteY56" fmla="*/ 251460 h 2514600"/>
              <a:gd name="connsiteX57" fmla="*/ 1508760 w 1737360"/>
              <a:gd name="connsiteY57" fmla="*/ 228600 h 2514600"/>
              <a:gd name="connsiteX58" fmla="*/ 1447800 w 1737360"/>
              <a:gd name="connsiteY58" fmla="*/ 167640 h 2514600"/>
              <a:gd name="connsiteX59" fmla="*/ 1379220 w 1737360"/>
              <a:gd name="connsiteY59" fmla="*/ 129540 h 2514600"/>
              <a:gd name="connsiteX60" fmla="*/ 1356360 w 1737360"/>
              <a:gd name="connsiteY60" fmla="*/ 114300 h 2514600"/>
              <a:gd name="connsiteX61" fmla="*/ 1333500 w 1737360"/>
              <a:gd name="connsiteY61" fmla="*/ 99060 h 2514600"/>
              <a:gd name="connsiteX62" fmla="*/ 1287780 w 1737360"/>
              <a:gd name="connsiteY62" fmla="*/ 83820 h 2514600"/>
              <a:gd name="connsiteX63" fmla="*/ 1226820 w 1737360"/>
              <a:gd name="connsiteY63" fmla="*/ 68580 h 2514600"/>
              <a:gd name="connsiteX64" fmla="*/ 1158240 w 1737360"/>
              <a:gd name="connsiteY64" fmla="*/ 45720 h 2514600"/>
              <a:gd name="connsiteX65" fmla="*/ 1135380 w 1737360"/>
              <a:gd name="connsiteY65" fmla="*/ 38100 h 2514600"/>
              <a:gd name="connsiteX66" fmla="*/ 1112520 w 1737360"/>
              <a:gd name="connsiteY66" fmla="*/ 30480 h 2514600"/>
              <a:gd name="connsiteX67" fmla="*/ 937260 w 1737360"/>
              <a:gd name="connsiteY67" fmla="*/ 15240 h 2514600"/>
              <a:gd name="connsiteX68" fmla="*/ 868680 w 1737360"/>
              <a:gd name="connsiteY68" fmla="*/ 7620 h 2514600"/>
              <a:gd name="connsiteX69" fmla="*/ 845820 w 1737360"/>
              <a:gd name="connsiteY69" fmla="*/ 0 h 2514600"/>
              <a:gd name="connsiteX70" fmla="*/ 541020 w 1737360"/>
              <a:gd name="connsiteY70" fmla="*/ 7620 h 2514600"/>
              <a:gd name="connsiteX71" fmla="*/ 518160 w 1737360"/>
              <a:gd name="connsiteY71" fmla="*/ 15240 h 2514600"/>
              <a:gd name="connsiteX72" fmla="*/ 441960 w 1737360"/>
              <a:gd name="connsiteY72" fmla="*/ 38100 h 2514600"/>
              <a:gd name="connsiteX73" fmla="*/ 373380 w 1737360"/>
              <a:gd name="connsiteY73" fmla="*/ 60960 h 2514600"/>
              <a:gd name="connsiteX74" fmla="*/ 350520 w 1737360"/>
              <a:gd name="connsiteY74" fmla="*/ 68580 h 2514600"/>
              <a:gd name="connsiteX75" fmla="*/ 327660 w 1737360"/>
              <a:gd name="connsiteY75" fmla="*/ 76200 h 2514600"/>
              <a:gd name="connsiteX76" fmla="*/ 266700 w 1737360"/>
              <a:gd name="connsiteY76" fmla="*/ 99060 h 2514600"/>
              <a:gd name="connsiteX77" fmla="*/ 220980 w 1737360"/>
              <a:gd name="connsiteY77" fmla="*/ 129540 h 2514600"/>
              <a:gd name="connsiteX78" fmla="*/ 152400 w 1737360"/>
              <a:gd name="connsiteY78" fmla="*/ 167640 h 2514600"/>
              <a:gd name="connsiteX79" fmla="*/ 106680 w 1737360"/>
              <a:gd name="connsiteY79" fmla="*/ 236220 h 2514600"/>
              <a:gd name="connsiteX80" fmla="*/ 91440 w 1737360"/>
              <a:gd name="connsiteY80" fmla="*/ 259080 h 2514600"/>
              <a:gd name="connsiteX81" fmla="*/ 45720 w 1737360"/>
              <a:gd name="connsiteY81" fmla="*/ 281940 h 2514600"/>
              <a:gd name="connsiteX82" fmla="*/ 22860 w 1737360"/>
              <a:gd name="connsiteY82" fmla="*/ 327660 h 2514600"/>
              <a:gd name="connsiteX83" fmla="*/ 7620 w 1737360"/>
              <a:gd name="connsiteY83" fmla="*/ 373380 h 2514600"/>
              <a:gd name="connsiteX84" fmla="*/ 0 w 1737360"/>
              <a:gd name="connsiteY84" fmla="*/ 396240 h 2514600"/>
              <a:gd name="connsiteX85" fmla="*/ 0 w 1737360"/>
              <a:gd name="connsiteY85" fmla="*/ 434340 h 2514600"/>
              <a:gd name="connsiteX86" fmla="*/ 0 w 1737360"/>
              <a:gd name="connsiteY86" fmla="*/ 449580 h 2514600"/>
              <a:gd name="connsiteX0" fmla="*/ 487680 w 1760280"/>
              <a:gd name="connsiteY0" fmla="*/ 2514600 h 2514600"/>
              <a:gd name="connsiteX1" fmla="*/ 487680 w 1760280"/>
              <a:gd name="connsiteY1" fmla="*/ 2514600 h 2514600"/>
              <a:gd name="connsiteX2" fmla="*/ 510540 w 1760280"/>
              <a:gd name="connsiteY2" fmla="*/ 2438400 h 2514600"/>
              <a:gd name="connsiteX3" fmla="*/ 525780 w 1760280"/>
              <a:gd name="connsiteY3" fmla="*/ 2407920 h 2514600"/>
              <a:gd name="connsiteX4" fmla="*/ 533400 w 1760280"/>
              <a:gd name="connsiteY4" fmla="*/ 2377440 h 2514600"/>
              <a:gd name="connsiteX5" fmla="*/ 556260 w 1760280"/>
              <a:gd name="connsiteY5" fmla="*/ 2324100 h 2514600"/>
              <a:gd name="connsiteX6" fmla="*/ 563880 w 1760280"/>
              <a:gd name="connsiteY6" fmla="*/ 2278380 h 2514600"/>
              <a:gd name="connsiteX7" fmla="*/ 579120 w 1760280"/>
              <a:gd name="connsiteY7" fmla="*/ 2255520 h 2514600"/>
              <a:gd name="connsiteX8" fmla="*/ 586740 w 1760280"/>
              <a:gd name="connsiteY8" fmla="*/ 2232660 h 2514600"/>
              <a:gd name="connsiteX9" fmla="*/ 594360 w 1760280"/>
              <a:gd name="connsiteY9" fmla="*/ 2171700 h 2514600"/>
              <a:gd name="connsiteX10" fmla="*/ 609600 w 1760280"/>
              <a:gd name="connsiteY10" fmla="*/ 2148840 h 2514600"/>
              <a:gd name="connsiteX11" fmla="*/ 647700 w 1760280"/>
              <a:gd name="connsiteY11" fmla="*/ 2087880 h 2514600"/>
              <a:gd name="connsiteX12" fmla="*/ 678180 w 1760280"/>
              <a:gd name="connsiteY12" fmla="*/ 2034540 h 2514600"/>
              <a:gd name="connsiteX13" fmla="*/ 693420 w 1760280"/>
              <a:gd name="connsiteY13" fmla="*/ 1996440 h 2514600"/>
              <a:gd name="connsiteX14" fmla="*/ 701040 w 1760280"/>
              <a:gd name="connsiteY14" fmla="*/ 1965960 h 2514600"/>
              <a:gd name="connsiteX15" fmla="*/ 693420 w 1760280"/>
              <a:gd name="connsiteY15" fmla="*/ 1889760 h 2514600"/>
              <a:gd name="connsiteX16" fmla="*/ 716280 w 1760280"/>
              <a:gd name="connsiteY16" fmla="*/ 1836420 h 2514600"/>
              <a:gd name="connsiteX17" fmla="*/ 739140 w 1760280"/>
              <a:gd name="connsiteY17" fmla="*/ 1821180 h 2514600"/>
              <a:gd name="connsiteX18" fmla="*/ 754380 w 1760280"/>
              <a:gd name="connsiteY18" fmla="*/ 1798320 h 2514600"/>
              <a:gd name="connsiteX19" fmla="*/ 800100 w 1760280"/>
              <a:gd name="connsiteY19" fmla="*/ 1783080 h 2514600"/>
              <a:gd name="connsiteX20" fmla="*/ 845820 w 1760280"/>
              <a:gd name="connsiteY20" fmla="*/ 1767840 h 2514600"/>
              <a:gd name="connsiteX21" fmla="*/ 868680 w 1760280"/>
              <a:gd name="connsiteY21" fmla="*/ 1760220 h 2514600"/>
              <a:gd name="connsiteX22" fmla="*/ 899160 w 1760280"/>
              <a:gd name="connsiteY22" fmla="*/ 1752600 h 2514600"/>
              <a:gd name="connsiteX23" fmla="*/ 982980 w 1760280"/>
              <a:gd name="connsiteY23" fmla="*/ 1722120 h 2514600"/>
              <a:gd name="connsiteX24" fmla="*/ 1013460 w 1760280"/>
              <a:gd name="connsiteY24" fmla="*/ 1714500 h 2514600"/>
              <a:gd name="connsiteX25" fmla="*/ 1112520 w 1760280"/>
              <a:gd name="connsiteY25" fmla="*/ 1691640 h 2514600"/>
              <a:gd name="connsiteX26" fmla="*/ 1158240 w 1760280"/>
              <a:gd name="connsiteY26" fmla="*/ 1676400 h 2514600"/>
              <a:gd name="connsiteX27" fmla="*/ 1181100 w 1760280"/>
              <a:gd name="connsiteY27" fmla="*/ 1668780 h 2514600"/>
              <a:gd name="connsiteX28" fmla="*/ 1242060 w 1760280"/>
              <a:gd name="connsiteY28" fmla="*/ 1661160 h 2514600"/>
              <a:gd name="connsiteX29" fmla="*/ 1272540 w 1760280"/>
              <a:gd name="connsiteY29" fmla="*/ 1645920 h 2514600"/>
              <a:gd name="connsiteX30" fmla="*/ 1310640 w 1760280"/>
              <a:gd name="connsiteY30" fmla="*/ 1638300 h 2514600"/>
              <a:gd name="connsiteX31" fmla="*/ 1333500 w 1760280"/>
              <a:gd name="connsiteY31" fmla="*/ 1630680 h 2514600"/>
              <a:gd name="connsiteX32" fmla="*/ 1348740 w 1760280"/>
              <a:gd name="connsiteY32" fmla="*/ 1607820 h 2514600"/>
              <a:gd name="connsiteX33" fmla="*/ 1356360 w 1760280"/>
              <a:gd name="connsiteY33" fmla="*/ 1584960 h 2514600"/>
              <a:gd name="connsiteX34" fmla="*/ 1379220 w 1760280"/>
              <a:gd name="connsiteY34" fmla="*/ 1577340 h 2514600"/>
              <a:gd name="connsiteX35" fmla="*/ 1432560 w 1760280"/>
              <a:gd name="connsiteY35" fmla="*/ 1531620 h 2514600"/>
              <a:gd name="connsiteX36" fmla="*/ 1463040 w 1760280"/>
              <a:gd name="connsiteY36" fmla="*/ 1524000 h 2514600"/>
              <a:gd name="connsiteX37" fmla="*/ 1485900 w 1760280"/>
              <a:gd name="connsiteY37" fmla="*/ 1508760 h 2514600"/>
              <a:gd name="connsiteX38" fmla="*/ 1508760 w 1760280"/>
              <a:gd name="connsiteY38" fmla="*/ 1501140 h 2514600"/>
              <a:gd name="connsiteX39" fmla="*/ 1524000 w 1760280"/>
              <a:gd name="connsiteY39" fmla="*/ 1478280 h 2514600"/>
              <a:gd name="connsiteX40" fmla="*/ 1569720 w 1760280"/>
              <a:gd name="connsiteY40" fmla="*/ 1440180 h 2514600"/>
              <a:gd name="connsiteX41" fmla="*/ 1607820 w 1760280"/>
              <a:gd name="connsiteY41" fmla="*/ 1394460 h 2514600"/>
              <a:gd name="connsiteX42" fmla="*/ 1638300 w 1760280"/>
              <a:gd name="connsiteY42" fmla="*/ 1386840 h 2514600"/>
              <a:gd name="connsiteX43" fmla="*/ 1691640 w 1760280"/>
              <a:gd name="connsiteY43" fmla="*/ 1318260 h 2514600"/>
              <a:gd name="connsiteX44" fmla="*/ 1722120 w 1760280"/>
              <a:gd name="connsiteY44" fmla="*/ 1242060 h 2514600"/>
              <a:gd name="connsiteX45" fmla="*/ 1729740 w 1760280"/>
              <a:gd name="connsiteY45" fmla="*/ 784860 h 2514600"/>
              <a:gd name="connsiteX46" fmla="*/ 1737360 w 1760280"/>
              <a:gd name="connsiteY46" fmla="*/ 762000 h 2514600"/>
              <a:gd name="connsiteX47" fmla="*/ 1760220 w 1760280"/>
              <a:gd name="connsiteY47" fmla="*/ 594360 h 2514600"/>
              <a:gd name="connsiteX48" fmla="*/ 1729740 w 1760280"/>
              <a:gd name="connsiteY48" fmla="*/ 525780 h 2514600"/>
              <a:gd name="connsiteX49" fmla="*/ 1722120 w 1760280"/>
              <a:gd name="connsiteY49" fmla="*/ 441960 h 2514600"/>
              <a:gd name="connsiteX50" fmla="*/ 1706880 w 1760280"/>
              <a:gd name="connsiteY50" fmla="*/ 396240 h 2514600"/>
              <a:gd name="connsiteX51" fmla="*/ 1684020 w 1760280"/>
              <a:gd name="connsiteY51" fmla="*/ 381000 h 2514600"/>
              <a:gd name="connsiteX52" fmla="*/ 1668780 w 1760280"/>
              <a:gd name="connsiteY52" fmla="*/ 358140 h 2514600"/>
              <a:gd name="connsiteX53" fmla="*/ 1630680 w 1760280"/>
              <a:gd name="connsiteY53" fmla="*/ 342900 h 2514600"/>
              <a:gd name="connsiteX54" fmla="*/ 1607820 w 1760280"/>
              <a:gd name="connsiteY54" fmla="*/ 327660 h 2514600"/>
              <a:gd name="connsiteX55" fmla="*/ 1592580 w 1760280"/>
              <a:gd name="connsiteY55" fmla="*/ 304800 h 2514600"/>
              <a:gd name="connsiteX56" fmla="*/ 1562100 w 1760280"/>
              <a:gd name="connsiteY56" fmla="*/ 297180 h 2514600"/>
              <a:gd name="connsiteX57" fmla="*/ 1546860 w 1760280"/>
              <a:gd name="connsiteY57" fmla="*/ 251460 h 2514600"/>
              <a:gd name="connsiteX58" fmla="*/ 1508760 w 1760280"/>
              <a:gd name="connsiteY58" fmla="*/ 228600 h 2514600"/>
              <a:gd name="connsiteX59" fmla="*/ 1447800 w 1760280"/>
              <a:gd name="connsiteY59" fmla="*/ 167640 h 2514600"/>
              <a:gd name="connsiteX60" fmla="*/ 1379220 w 1760280"/>
              <a:gd name="connsiteY60" fmla="*/ 129540 h 2514600"/>
              <a:gd name="connsiteX61" fmla="*/ 1356360 w 1760280"/>
              <a:gd name="connsiteY61" fmla="*/ 114300 h 2514600"/>
              <a:gd name="connsiteX62" fmla="*/ 1333500 w 1760280"/>
              <a:gd name="connsiteY62" fmla="*/ 99060 h 2514600"/>
              <a:gd name="connsiteX63" fmla="*/ 1287780 w 1760280"/>
              <a:gd name="connsiteY63" fmla="*/ 83820 h 2514600"/>
              <a:gd name="connsiteX64" fmla="*/ 1226820 w 1760280"/>
              <a:gd name="connsiteY64" fmla="*/ 68580 h 2514600"/>
              <a:gd name="connsiteX65" fmla="*/ 1158240 w 1760280"/>
              <a:gd name="connsiteY65" fmla="*/ 45720 h 2514600"/>
              <a:gd name="connsiteX66" fmla="*/ 1135380 w 1760280"/>
              <a:gd name="connsiteY66" fmla="*/ 38100 h 2514600"/>
              <a:gd name="connsiteX67" fmla="*/ 1112520 w 1760280"/>
              <a:gd name="connsiteY67" fmla="*/ 30480 h 2514600"/>
              <a:gd name="connsiteX68" fmla="*/ 937260 w 1760280"/>
              <a:gd name="connsiteY68" fmla="*/ 15240 h 2514600"/>
              <a:gd name="connsiteX69" fmla="*/ 868680 w 1760280"/>
              <a:gd name="connsiteY69" fmla="*/ 7620 h 2514600"/>
              <a:gd name="connsiteX70" fmla="*/ 845820 w 1760280"/>
              <a:gd name="connsiteY70" fmla="*/ 0 h 2514600"/>
              <a:gd name="connsiteX71" fmla="*/ 541020 w 1760280"/>
              <a:gd name="connsiteY71" fmla="*/ 7620 h 2514600"/>
              <a:gd name="connsiteX72" fmla="*/ 518160 w 1760280"/>
              <a:gd name="connsiteY72" fmla="*/ 15240 h 2514600"/>
              <a:gd name="connsiteX73" fmla="*/ 441960 w 1760280"/>
              <a:gd name="connsiteY73" fmla="*/ 38100 h 2514600"/>
              <a:gd name="connsiteX74" fmla="*/ 373380 w 1760280"/>
              <a:gd name="connsiteY74" fmla="*/ 60960 h 2514600"/>
              <a:gd name="connsiteX75" fmla="*/ 350520 w 1760280"/>
              <a:gd name="connsiteY75" fmla="*/ 68580 h 2514600"/>
              <a:gd name="connsiteX76" fmla="*/ 327660 w 1760280"/>
              <a:gd name="connsiteY76" fmla="*/ 76200 h 2514600"/>
              <a:gd name="connsiteX77" fmla="*/ 266700 w 1760280"/>
              <a:gd name="connsiteY77" fmla="*/ 99060 h 2514600"/>
              <a:gd name="connsiteX78" fmla="*/ 220980 w 1760280"/>
              <a:gd name="connsiteY78" fmla="*/ 129540 h 2514600"/>
              <a:gd name="connsiteX79" fmla="*/ 152400 w 1760280"/>
              <a:gd name="connsiteY79" fmla="*/ 167640 h 2514600"/>
              <a:gd name="connsiteX80" fmla="*/ 106680 w 1760280"/>
              <a:gd name="connsiteY80" fmla="*/ 236220 h 2514600"/>
              <a:gd name="connsiteX81" fmla="*/ 91440 w 1760280"/>
              <a:gd name="connsiteY81" fmla="*/ 259080 h 2514600"/>
              <a:gd name="connsiteX82" fmla="*/ 45720 w 1760280"/>
              <a:gd name="connsiteY82" fmla="*/ 281940 h 2514600"/>
              <a:gd name="connsiteX83" fmla="*/ 22860 w 1760280"/>
              <a:gd name="connsiteY83" fmla="*/ 327660 h 2514600"/>
              <a:gd name="connsiteX84" fmla="*/ 7620 w 1760280"/>
              <a:gd name="connsiteY84" fmla="*/ 373380 h 2514600"/>
              <a:gd name="connsiteX85" fmla="*/ 0 w 1760280"/>
              <a:gd name="connsiteY85" fmla="*/ 396240 h 2514600"/>
              <a:gd name="connsiteX86" fmla="*/ 0 w 1760280"/>
              <a:gd name="connsiteY86" fmla="*/ 434340 h 2514600"/>
              <a:gd name="connsiteX87" fmla="*/ 0 w 1760280"/>
              <a:gd name="connsiteY87" fmla="*/ 449580 h 2514600"/>
              <a:gd name="connsiteX0" fmla="*/ 487680 w 1776319"/>
              <a:gd name="connsiteY0" fmla="*/ 2514600 h 2514600"/>
              <a:gd name="connsiteX1" fmla="*/ 487680 w 1776319"/>
              <a:gd name="connsiteY1" fmla="*/ 2514600 h 2514600"/>
              <a:gd name="connsiteX2" fmla="*/ 510540 w 1776319"/>
              <a:gd name="connsiteY2" fmla="*/ 2438400 h 2514600"/>
              <a:gd name="connsiteX3" fmla="*/ 525780 w 1776319"/>
              <a:gd name="connsiteY3" fmla="*/ 2407920 h 2514600"/>
              <a:gd name="connsiteX4" fmla="*/ 533400 w 1776319"/>
              <a:gd name="connsiteY4" fmla="*/ 2377440 h 2514600"/>
              <a:gd name="connsiteX5" fmla="*/ 556260 w 1776319"/>
              <a:gd name="connsiteY5" fmla="*/ 2324100 h 2514600"/>
              <a:gd name="connsiteX6" fmla="*/ 563880 w 1776319"/>
              <a:gd name="connsiteY6" fmla="*/ 2278380 h 2514600"/>
              <a:gd name="connsiteX7" fmla="*/ 579120 w 1776319"/>
              <a:gd name="connsiteY7" fmla="*/ 2255520 h 2514600"/>
              <a:gd name="connsiteX8" fmla="*/ 586740 w 1776319"/>
              <a:gd name="connsiteY8" fmla="*/ 2232660 h 2514600"/>
              <a:gd name="connsiteX9" fmla="*/ 594360 w 1776319"/>
              <a:gd name="connsiteY9" fmla="*/ 2171700 h 2514600"/>
              <a:gd name="connsiteX10" fmla="*/ 609600 w 1776319"/>
              <a:gd name="connsiteY10" fmla="*/ 2148840 h 2514600"/>
              <a:gd name="connsiteX11" fmla="*/ 647700 w 1776319"/>
              <a:gd name="connsiteY11" fmla="*/ 2087880 h 2514600"/>
              <a:gd name="connsiteX12" fmla="*/ 678180 w 1776319"/>
              <a:gd name="connsiteY12" fmla="*/ 2034540 h 2514600"/>
              <a:gd name="connsiteX13" fmla="*/ 693420 w 1776319"/>
              <a:gd name="connsiteY13" fmla="*/ 1996440 h 2514600"/>
              <a:gd name="connsiteX14" fmla="*/ 701040 w 1776319"/>
              <a:gd name="connsiteY14" fmla="*/ 1965960 h 2514600"/>
              <a:gd name="connsiteX15" fmla="*/ 693420 w 1776319"/>
              <a:gd name="connsiteY15" fmla="*/ 1889760 h 2514600"/>
              <a:gd name="connsiteX16" fmla="*/ 716280 w 1776319"/>
              <a:gd name="connsiteY16" fmla="*/ 1836420 h 2514600"/>
              <a:gd name="connsiteX17" fmla="*/ 739140 w 1776319"/>
              <a:gd name="connsiteY17" fmla="*/ 1821180 h 2514600"/>
              <a:gd name="connsiteX18" fmla="*/ 754380 w 1776319"/>
              <a:gd name="connsiteY18" fmla="*/ 1798320 h 2514600"/>
              <a:gd name="connsiteX19" fmla="*/ 800100 w 1776319"/>
              <a:gd name="connsiteY19" fmla="*/ 1783080 h 2514600"/>
              <a:gd name="connsiteX20" fmla="*/ 845820 w 1776319"/>
              <a:gd name="connsiteY20" fmla="*/ 1767840 h 2514600"/>
              <a:gd name="connsiteX21" fmla="*/ 868680 w 1776319"/>
              <a:gd name="connsiteY21" fmla="*/ 1760220 h 2514600"/>
              <a:gd name="connsiteX22" fmla="*/ 899160 w 1776319"/>
              <a:gd name="connsiteY22" fmla="*/ 1752600 h 2514600"/>
              <a:gd name="connsiteX23" fmla="*/ 982980 w 1776319"/>
              <a:gd name="connsiteY23" fmla="*/ 1722120 h 2514600"/>
              <a:gd name="connsiteX24" fmla="*/ 1013460 w 1776319"/>
              <a:gd name="connsiteY24" fmla="*/ 1714500 h 2514600"/>
              <a:gd name="connsiteX25" fmla="*/ 1112520 w 1776319"/>
              <a:gd name="connsiteY25" fmla="*/ 1691640 h 2514600"/>
              <a:gd name="connsiteX26" fmla="*/ 1158240 w 1776319"/>
              <a:gd name="connsiteY26" fmla="*/ 1676400 h 2514600"/>
              <a:gd name="connsiteX27" fmla="*/ 1181100 w 1776319"/>
              <a:gd name="connsiteY27" fmla="*/ 1668780 h 2514600"/>
              <a:gd name="connsiteX28" fmla="*/ 1242060 w 1776319"/>
              <a:gd name="connsiteY28" fmla="*/ 1661160 h 2514600"/>
              <a:gd name="connsiteX29" fmla="*/ 1272540 w 1776319"/>
              <a:gd name="connsiteY29" fmla="*/ 1645920 h 2514600"/>
              <a:gd name="connsiteX30" fmla="*/ 1310640 w 1776319"/>
              <a:gd name="connsiteY30" fmla="*/ 1638300 h 2514600"/>
              <a:gd name="connsiteX31" fmla="*/ 1333500 w 1776319"/>
              <a:gd name="connsiteY31" fmla="*/ 1630680 h 2514600"/>
              <a:gd name="connsiteX32" fmla="*/ 1348740 w 1776319"/>
              <a:gd name="connsiteY32" fmla="*/ 1607820 h 2514600"/>
              <a:gd name="connsiteX33" fmla="*/ 1356360 w 1776319"/>
              <a:gd name="connsiteY33" fmla="*/ 1584960 h 2514600"/>
              <a:gd name="connsiteX34" fmla="*/ 1379220 w 1776319"/>
              <a:gd name="connsiteY34" fmla="*/ 1577340 h 2514600"/>
              <a:gd name="connsiteX35" fmla="*/ 1432560 w 1776319"/>
              <a:gd name="connsiteY35" fmla="*/ 1531620 h 2514600"/>
              <a:gd name="connsiteX36" fmla="*/ 1463040 w 1776319"/>
              <a:gd name="connsiteY36" fmla="*/ 1524000 h 2514600"/>
              <a:gd name="connsiteX37" fmla="*/ 1485900 w 1776319"/>
              <a:gd name="connsiteY37" fmla="*/ 1508760 h 2514600"/>
              <a:gd name="connsiteX38" fmla="*/ 1508760 w 1776319"/>
              <a:gd name="connsiteY38" fmla="*/ 1501140 h 2514600"/>
              <a:gd name="connsiteX39" fmla="*/ 1524000 w 1776319"/>
              <a:gd name="connsiteY39" fmla="*/ 1478280 h 2514600"/>
              <a:gd name="connsiteX40" fmla="*/ 1569720 w 1776319"/>
              <a:gd name="connsiteY40" fmla="*/ 1440180 h 2514600"/>
              <a:gd name="connsiteX41" fmla="*/ 1607820 w 1776319"/>
              <a:gd name="connsiteY41" fmla="*/ 1394460 h 2514600"/>
              <a:gd name="connsiteX42" fmla="*/ 1638300 w 1776319"/>
              <a:gd name="connsiteY42" fmla="*/ 1386840 h 2514600"/>
              <a:gd name="connsiteX43" fmla="*/ 1691640 w 1776319"/>
              <a:gd name="connsiteY43" fmla="*/ 1318260 h 2514600"/>
              <a:gd name="connsiteX44" fmla="*/ 1722120 w 1776319"/>
              <a:gd name="connsiteY44" fmla="*/ 1242060 h 2514600"/>
              <a:gd name="connsiteX45" fmla="*/ 1729740 w 1776319"/>
              <a:gd name="connsiteY45" fmla="*/ 784860 h 2514600"/>
              <a:gd name="connsiteX46" fmla="*/ 1775460 w 1776319"/>
              <a:gd name="connsiteY46" fmla="*/ 762000 h 2514600"/>
              <a:gd name="connsiteX47" fmla="*/ 1760220 w 1776319"/>
              <a:gd name="connsiteY47" fmla="*/ 594360 h 2514600"/>
              <a:gd name="connsiteX48" fmla="*/ 1729740 w 1776319"/>
              <a:gd name="connsiteY48" fmla="*/ 525780 h 2514600"/>
              <a:gd name="connsiteX49" fmla="*/ 1722120 w 1776319"/>
              <a:gd name="connsiteY49" fmla="*/ 441960 h 2514600"/>
              <a:gd name="connsiteX50" fmla="*/ 1706880 w 1776319"/>
              <a:gd name="connsiteY50" fmla="*/ 396240 h 2514600"/>
              <a:gd name="connsiteX51" fmla="*/ 1684020 w 1776319"/>
              <a:gd name="connsiteY51" fmla="*/ 381000 h 2514600"/>
              <a:gd name="connsiteX52" fmla="*/ 1668780 w 1776319"/>
              <a:gd name="connsiteY52" fmla="*/ 358140 h 2514600"/>
              <a:gd name="connsiteX53" fmla="*/ 1630680 w 1776319"/>
              <a:gd name="connsiteY53" fmla="*/ 342900 h 2514600"/>
              <a:gd name="connsiteX54" fmla="*/ 1607820 w 1776319"/>
              <a:gd name="connsiteY54" fmla="*/ 327660 h 2514600"/>
              <a:gd name="connsiteX55" fmla="*/ 1592580 w 1776319"/>
              <a:gd name="connsiteY55" fmla="*/ 304800 h 2514600"/>
              <a:gd name="connsiteX56" fmla="*/ 1562100 w 1776319"/>
              <a:gd name="connsiteY56" fmla="*/ 297180 h 2514600"/>
              <a:gd name="connsiteX57" fmla="*/ 1546860 w 1776319"/>
              <a:gd name="connsiteY57" fmla="*/ 251460 h 2514600"/>
              <a:gd name="connsiteX58" fmla="*/ 1508760 w 1776319"/>
              <a:gd name="connsiteY58" fmla="*/ 228600 h 2514600"/>
              <a:gd name="connsiteX59" fmla="*/ 1447800 w 1776319"/>
              <a:gd name="connsiteY59" fmla="*/ 167640 h 2514600"/>
              <a:gd name="connsiteX60" fmla="*/ 1379220 w 1776319"/>
              <a:gd name="connsiteY60" fmla="*/ 129540 h 2514600"/>
              <a:gd name="connsiteX61" fmla="*/ 1356360 w 1776319"/>
              <a:gd name="connsiteY61" fmla="*/ 114300 h 2514600"/>
              <a:gd name="connsiteX62" fmla="*/ 1333500 w 1776319"/>
              <a:gd name="connsiteY62" fmla="*/ 99060 h 2514600"/>
              <a:gd name="connsiteX63" fmla="*/ 1287780 w 1776319"/>
              <a:gd name="connsiteY63" fmla="*/ 83820 h 2514600"/>
              <a:gd name="connsiteX64" fmla="*/ 1226820 w 1776319"/>
              <a:gd name="connsiteY64" fmla="*/ 68580 h 2514600"/>
              <a:gd name="connsiteX65" fmla="*/ 1158240 w 1776319"/>
              <a:gd name="connsiteY65" fmla="*/ 45720 h 2514600"/>
              <a:gd name="connsiteX66" fmla="*/ 1135380 w 1776319"/>
              <a:gd name="connsiteY66" fmla="*/ 38100 h 2514600"/>
              <a:gd name="connsiteX67" fmla="*/ 1112520 w 1776319"/>
              <a:gd name="connsiteY67" fmla="*/ 30480 h 2514600"/>
              <a:gd name="connsiteX68" fmla="*/ 937260 w 1776319"/>
              <a:gd name="connsiteY68" fmla="*/ 15240 h 2514600"/>
              <a:gd name="connsiteX69" fmla="*/ 868680 w 1776319"/>
              <a:gd name="connsiteY69" fmla="*/ 7620 h 2514600"/>
              <a:gd name="connsiteX70" fmla="*/ 845820 w 1776319"/>
              <a:gd name="connsiteY70" fmla="*/ 0 h 2514600"/>
              <a:gd name="connsiteX71" fmla="*/ 541020 w 1776319"/>
              <a:gd name="connsiteY71" fmla="*/ 7620 h 2514600"/>
              <a:gd name="connsiteX72" fmla="*/ 518160 w 1776319"/>
              <a:gd name="connsiteY72" fmla="*/ 15240 h 2514600"/>
              <a:gd name="connsiteX73" fmla="*/ 441960 w 1776319"/>
              <a:gd name="connsiteY73" fmla="*/ 38100 h 2514600"/>
              <a:gd name="connsiteX74" fmla="*/ 373380 w 1776319"/>
              <a:gd name="connsiteY74" fmla="*/ 60960 h 2514600"/>
              <a:gd name="connsiteX75" fmla="*/ 350520 w 1776319"/>
              <a:gd name="connsiteY75" fmla="*/ 68580 h 2514600"/>
              <a:gd name="connsiteX76" fmla="*/ 327660 w 1776319"/>
              <a:gd name="connsiteY76" fmla="*/ 76200 h 2514600"/>
              <a:gd name="connsiteX77" fmla="*/ 266700 w 1776319"/>
              <a:gd name="connsiteY77" fmla="*/ 99060 h 2514600"/>
              <a:gd name="connsiteX78" fmla="*/ 220980 w 1776319"/>
              <a:gd name="connsiteY78" fmla="*/ 129540 h 2514600"/>
              <a:gd name="connsiteX79" fmla="*/ 152400 w 1776319"/>
              <a:gd name="connsiteY79" fmla="*/ 167640 h 2514600"/>
              <a:gd name="connsiteX80" fmla="*/ 106680 w 1776319"/>
              <a:gd name="connsiteY80" fmla="*/ 236220 h 2514600"/>
              <a:gd name="connsiteX81" fmla="*/ 91440 w 1776319"/>
              <a:gd name="connsiteY81" fmla="*/ 259080 h 2514600"/>
              <a:gd name="connsiteX82" fmla="*/ 45720 w 1776319"/>
              <a:gd name="connsiteY82" fmla="*/ 281940 h 2514600"/>
              <a:gd name="connsiteX83" fmla="*/ 22860 w 1776319"/>
              <a:gd name="connsiteY83" fmla="*/ 327660 h 2514600"/>
              <a:gd name="connsiteX84" fmla="*/ 7620 w 1776319"/>
              <a:gd name="connsiteY84" fmla="*/ 373380 h 2514600"/>
              <a:gd name="connsiteX85" fmla="*/ 0 w 1776319"/>
              <a:gd name="connsiteY85" fmla="*/ 396240 h 2514600"/>
              <a:gd name="connsiteX86" fmla="*/ 0 w 1776319"/>
              <a:gd name="connsiteY86" fmla="*/ 434340 h 2514600"/>
              <a:gd name="connsiteX87" fmla="*/ 0 w 1776319"/>
              <a:gd name="connsiteY87" fmla="*/ 449580 h 2514600"/>
              <a:gd name="connsiteX0" fmla="*/ 487680 w 1762787"/>
              <a:gd name="connsiteY0" fmla="*/ 2514600 h 2514600"/>
              <a:gd name="connsiteX1" fmla="*/ 487680 w 1762787"/>
              <a:gd name="connsiteY1" fmla="*/ 2514600 h 2514600"/>
              <a:gd name="connsiteX2" fmla="*/ 510540 w 1762787"/>
              <a:gd name="connsiteY2" fmla="*/ 2438400 h 2514600"/>
              <a:gd name="connsiteX3" fmla="*/ 525780 w 1762787"/>
              <a:gd name="connsiteY3" fmla="*/ 2407920 h 2514600"/>
              <a:gd name="connsiteX4" fmla="*/ 533400 w 1762787"/>
              <a:gd name="connsiteY4" fmla="*/ 2377440 h 2514600"/>
              <a:gd name="connsiteX5" fmla="*/ 556260 w 1762787"/>
              <a:gd name="connsiteY5" fmla="*/ 2324100 h 2514600"/>
              <a:gd name="connsiteX6" fmla="*/ 563880 w 1762787"/>
              <a:gd name="connsiteY6" fmla="*/ 2278380 h 2514600"/>
              <a:gd name="connsiteX7" fmla="*/ 579120 w 1762787"/>
              <a:gd name="connsiteY7" fmla="*/ 2255520 h 2514600"/>
              <a:gd name="connsiteX8" fmla="*/ 586740 w 1762787"/>
              <a:gd name="connsiteY8" fmla="*/ 2232660 h 2514600"/>
              <a:gd name="connsiteX9" fmla="*/ 594360 w 1762787"/>
              <a:gd name="connsiteY9" fmla="*/ 2171700 h 2514600"/>
              <a:gd name="connsiteX10" fmla="*/ 609600 w 1762787"/>
              <a:gd name="connsiteY10" fmla="*/ 2148840 h 2514600"/>
              <a:gd name="connsiteX11" fmla="*/ 647700 w 1762787"/>
              <a:gd name="connsiteY11" fmla="*/ 2087880 h 2514600"/>
              <a:gd name="connsiteX12" fmla="*/ 678180 w 1762787"/>
              <a:gd name="connsiteY12" fmla="*/ 2034540 h 2514600"/>
              <a:gd name="connsiteX13" fmla="*/ 693420 w 1762787"/>
              <a:gd name="connsiteY13" fmla="*/ 1996440 h 2514600"/>
              <a:gd name="connsiteX14" fmla="*/ 701040 w 1762787"/>
              <a:gd name="connsiteY14" fmla="*/ 1965960 h 2514600"/>
              <a:gd name="connsiteX15" fmla="*/ 693420 w 1762787"/>
              <a:gd name="connsiteY15" fmla="*/ 1889760 h 2514600"/>
              <a:gd name="connsiteX16" fmla="*/ 716280 w 1762787"/>
              <a:gd name="connsiteY16" fmla="*/ 1836420 h 2514600"/>
              <a:gd name="connsiteX17" fmla="*/ 739140 w 1762787"/>
              <a:gd name="connsiteY17" fmla="*/ 1821180 h 2514600"/>
              <a:gd name="connsiteX18" fmla="*/ 754380 w 1762787"/>
              <a:gd name="connsiteY18" fmla="*/ 1798320 h 2514600"/>
              <a:gd name="connsiteX19" fmla="*/ 800100 w 1762787"/>
              <a:gd name="connsiteY19" fmla="*/ 1783080 h 2514600"/>
              <a:gd name="connsiteX20" fmla="*/ 845820 w 1762787"/>
              <a:gd name="connsiteY20" fmla="*/ 1767840 h 2514600"/>
              <a:gd name="connsiteX21" fmla="*/ 868680 w 1762787"/>
              <a:gd name="connsiteY21" fmla="*/ 1760220 h 2514600"/>
              <a:gd name="connsiteX22" fmla="*/ 899160 w 1762787"/>
              <a:gd name="connsiteY22" fmla="*/ 1752600 h 2514600"/>
              <a:gd name="connsiteX23" fmla="*/ 982980 w 1762787"/>
              <a:gd name="connsiteY23" fmla="*/ 1722120 h 2514600"/>
              <a:gd name="connsiteX24" fmla="*/ 1013460 w 1762787"/>
              <a:gd name="connsiteY24" fmla="*/ 1714500 h 2514600"/>
              <a:gd name="connsiteX25" fmla="*/ 1112520 w 1762787"/>
              <a:gd name="connsiteY25" fmla="*/ 1691640 h 2514600"/>
              <a:gd name="connsiteX26" fmla="*/ 1158240 w 1762787"/>
              <a:gd name="connsiteY26" fmla="*/ 1676400 h 2514600"/>
              <a:gd name="connsiteX27" fmla="*/ 1181100 w 1762787"/>
              <a:gd name="connsiteY27" fmla="*/ 1668780 h 2514600"/>
              <a:gd name="connsiteX28" fmla="*/ 1242060 w 1762787"/>
              <a:gd name="connsiteY28" fmla="*/ 1661160 h 2514600"/>
              <a:gd name="connsiteX29" fmla="*/ 1272540 w 1762787"/>
              <a:gd name="connsiteY29" fmla="*/ 1645920 h 2514600"/>
              <a:gd name="connsiteX30" fmla="*/ 1310640 w 1762787"/>
              <a:gd name="connsiteY30" fmla="*/ 1638300 h 2514600"/>
              <a:gd name="connsiteX31" fmla="*/ 1333500 w 1762787"/>
              <a:gd name="connsiteY31" fmla="*/ 1630680 h 2514600"/>
              <a:gd name="connsiteX32" fmla="*/ 1348740 w 1762787"/>
              <a:gd name="connsiteY32" fmla="*/ 1607820 h 2514600"/>
              <a:gd name="connsiteX33" fmla="*/ 1356360 w 1762787"/>
              <a:gd name="connsiteY33" fmla="*/ 1584960 h 2514600"/>
              <a:gd name="connsiteX34" fmla="*/ 1379220 w 1762787"/>
              <a:gd name="connsiteY34" fmla="*/ 1577340 h 2514600"/>
              <a:gd name="connsiteX35" fmla="*/ 1432560 w 1762787"/>
              <a:gd name="connsiteY35" fmla="*/ 1531620 h 2514600"/>
              <a:gd name="connsiteX36" fmla="*/ 1463040 w 1762787"/>
              <a:gd name="connsiteY36" fmla="*/ 1524000 h 2514600"/>
              <a:gd name="connsiteX37" fmla="*/ 1485900 w 1762787"/>
              <a:gd name="connsiteY37" fmla="*/ 1508760 h 2514600"/>
              <a:gd name="connsiteX38" fmla="*/ 1508760 w 1762787"/>
              <a:gd name="connsiteY38" fmla="*/ 1501140 h 2514600"/>
              <a:gd name="connsiteX39" fmla="*/ 1524000 w 1762787"/>
              <a:gd name="connsiteY39" fmla="*/ 1478280 h 2514600"/>
              <a:gd name="connsiteX40" fmla="*/ 1569720 w 1762787"/>
              <a:gd name="connsiteY40" fmla="*/ 1440180 h 2514600"/>
              <a:gd name="connsiteX41" fmla="*/ 1607820 w 1762787"/>
              <a:gd name="connsiteY41" fmla="*/ 1394460 h 2514600"/>
              <a:gd name="connsiteX42" fmla="*/ 1638300 w 1762787"/>
              <a:gd name="connsiteY42" fmla="*/ 1386840 h 2514600"/>
              <a:gd name="connsiteX43" fmla="*/ 1691640 w 1762787"/>
              <a:gd name="connsiteY43" fmla="*/ 1318260 h 2514600"/>
              <a:gd name="connsiteX44" fmla="*/ 1722120 w 1762787"/>
              <a:gd name="connsiteY44" fmla="*/ 1242060 h 2514600"/>
              <a:gd name="connsiteX45" fmla="*/ 1729740 w 1762787"/>
              <a:gd name="connsiteY45" fmla="*/ 784860 h 2514600"/>
              <a:gd name="connsiteX46" fmla="*/ 1760220 w 1762787"/>
              <a:gd name="connsiteY46" fmla="*/ 716280 h 2514600"/>
              <a:gd name="connsiteX47" fmla="*/ 1760220 w 1762787"/>
              <a:gd name="connsiteY47" fmla="*/ 594360 h 2514600"/>
              <a:gd name="connsiteX48" fmla="*/ 1729740 w 1762787"/>
              <a:gd name="connsiteY48" fmla="*/ 525780 h 2514600"/>
              <a:gd name="connsiteX49" fmla="*/ 1722120 w 1762787"/>
              <a:gd name="connsiteY49" fmla="*/ 441960 h 2514600"/>
              <a:gd name="connsiteX50" fmla="*/ 1706880 w 1762787"/>
              <a:gd name="connsiteY50" fmla="*/ 396240 h 2514600"/>
              <a:gd name="connsiteX51" fmla="*/ 1684020 w 1762787"/>
              <a:gd name="connsiteY51" fmla="*/ 381000 h 2514600"/>
              <a:gd name="connsiteX52" fmla="*/ 1668780 w 1762787"/>
              <a:gd name="connsiteY52" fmla="*/ 358140 h 2514600"/>
              <a:gd name="connsiteX53" fmla="*/ 1630680 w 1762787"/>
              <a:gd name="connsiteY53" fmla="*/ 342900 h 2514600"/>
              <a:gd name="connsiteX54" fmla="*/ 1607820 w 1762787"/>
              <a:gd name="connsiteY54" fmla="*/ 327660 h 2514600"/>
              <a:gd name="connsiteX55" fmla="*/ 1592580 w 1762787"/>
              <a:gd name="connsiteY55" fmla="*/ 304800 h 2514600"/>
              <a:gd name="connsiteX56" fmla="*/ 1562100 w 1762787"/>
              <a:gd name="connsiteY56" fmla="*/ 297180 h 2514600"/>
              <a:gd name="connsiteX57" fmla="*/ 1546860 w 1762787"/>
              <a:gd name="connsiteY57" fmla="*/ 251460 h 2514600"/>
              <a:gd name="connsiteX58" fmla="*/ 1508760 w 1762787"/>
              <a:gd name="connsiteY58" fmla="*/ 228600 h 2514600"/>
              <a:gd name="connsiteX59" fmla="*/ 1447800 w 1762787"/>
              <a:gd name="connsiteY59" fmla="*/ 167640 h 2514600"/>
              <a:gd name="connsiteX60" fmla="*/ 1379220 w 1762787"/>
              <a:gd name="connsiteY60" fmla="*/ 129540 h 2514600"/>
              <a:gd name="connsiteX61" fmla="*/ 1356360 w 1762787"/>
              <a:gd name="connsiteY61" fmla="*/ 114300 h 2514600"/>
              <a:gd name="connsiteX62" fmla="*/ 1333500 w 1762787"/>
              <a:gd name="connsiteY62" fmla="*/ 99060 h 2514600"/>
              <a:gd name="connsiteX63" fmla="*/ 1287780 w 1762787"/>
              <a:gd name="connsiteY63" fmla="*/ 83820 h 2514600"/>
              <a:gd name="connsiteX64" fmla="*/ 1226820 w 1762787"/>
              <a:gd name="connsiteY64" fmla="*/ 68580 h 2514600"/>
              <a:gd name="connsiteX65" fmla="*/ 1158240 w 1762787"/>
              <a:gd name="connsiteY65" fmla="*/ 45720 h 2514600"/>
              <a:gd name="connsiteX66" fmla="*/ 1135380 w 1762787"/>
              <a:gd name="connsiteY66" fmla="*/ 38100 h 2514600"/>
              <a:gd name="connsiteX67" fmla="*/ 1112520 w 1762787"/>
              <a:gd name="connsiteY67" fmla="*/ 30480 h 2514600"/>
              <a:gd name="connsiteX68" fmla="*/ 937260 w 1762787"/>
              <a:gd name="connsiteY68" fmla="*/ 15240 h 2514600"/>
              <a:gd name="connsiteX69" fmla="*/ 868680 w 1762787"/>
              <a:gd name="connsiteY69" fmla="*/ 7620 h 2514600"/>
              <a:gd name="connsiteX70" fmla="*/ 845820 w 1762787"/>
              <a:gd name="connsiteY70" fmla="*/ 0 h 2514600"/>
              <a:gd name="connsiteX71" fmla="*/ 541020 w 1762787"/>
              <a:gd name="connsiteY71" fmla="*/ 7620 h 2514600"/>
              <a:gd name="connsiteX72" fmla="*/ 518160 w 1762787"/>
              <a:gd name="connsiteY72" fmla="*/ 15240 h 2514600"/>
              <a:gd name="connsiteX73" fmla="*/ 441960 w 1762787"/>
              <a:gd name="connsiteY73" fmla="*/ 38100 h 2514600"/>
              <a:gd name="connsiteX74" fmla="*/ 373380 w 1762787"/>
              <a:gd name="connsiteY74" fmla="*/ 60960 h 2514600"/>
              <a:gd name="connsiteX75" fmla="*/ 350520 w 1762787"/>
              <a:gd name="connsiteY75" fmla="*/ 68580 h 2514600"/>
              <a:gd name="connsiteX76" fmla="*/ 327660 w 1762787"/>
              <a:gd name="connsiteY76" fmla="*/ 76200 h 2514600"/>
              <a:gd name="connsiteX77" fmla="*/ 266700 w 1762787"/>
              <a:gd name="connsiteY77" fmla="*/ 99060 h 2514600"/>
              <a:gd name="connsiteX78" fmla="*/ 220980 w 1762787"/>
              <a:gd name="connsiteY78" fmla="*/ 129540 h 2514600"/>
              <a:gd name="connsiteX79" fmla="*/ 152400 w 1762787"/>
              <a:gd name="connsiteY79" fmla="*/ 167640 h 2514600"/>
              <a:gd name="connsiteX80" fmla="*/ 106680 w 1762787"/>
              <a:gd name="connsiteY80" fmla="*/ 236220 h 2514600"/>
              <a:gd name="connsiteX81" fmla="*/ 91440 w 1762787"/>
              <a:gd name="connsiteY81" fmla="*/ 259080 h 2514600"/>
              <a:gd name="connsiteX82" fmla="*/ 45720 w 1762787"/>
              <a:gd name="connsiteY82" fmla="*/ 281940 h 2514600"/>
              <a:gd name="connsiteX83" fmla="*/ 22860 w 1762787"/>
              <a:gd name="connsiteY83" fmla="*/ 327660 h 2514600"/>
              <a:gd name="connsiteX84" fmla="*/ 7620 w 1762787"/>
              <a:gd name="connsiteY84" fmla="*/ 373380 h 2514600"/>
              <a:gd name="connsiteX85" fmla="*/ 0 w 1762787"/>
              <a:gd name="connsiteY85" fmla="*/ 396240 h 2514600"/>
              <a:gd name="connsiteX86" fmla="*/ 0 w 1762787"/>
              <a:gd name="connsiteY86" fmla="*/ 434340 h 2514600"/>
              <a:gd name="connsiteX87" fmla="*/ 0 w 1762787"/>
              <a:gd name="connsiteY87" fmla="*/ 449580 h 2514600"/>
              <a:gd name="connsiteX0" fmla="*/ 487680 w 1760784"/>
              <a:gd name="connsiteY0" fmla="*/ 2514600 h 2514600"/>
              <a:gd name="connsiteX1" fmla="*/ 487680 w 1760784"/>
              <a:gd name="connsiteY1" fmla="*/ 2514600 h 2514600"/>
              <a:gd name="connsiteX2" fmla="*/ 510540 w 1760784"/>
              <a:gd name="connsiteY2" fmla="*/ 2438400 h 2514600"/>
              <a:gd name="connsiteX3" fmla="*/ 525780 w 1760784"/>
              <a:gd name="connsiteY3" fmla="*/ 2407920 h 2514600"/>
              <a:gd name="connsiteX4" fmla="*/ 533400 w 1760784"/>
              <a:gd name="connsiteY4" fmla="*/ 2377440 h 2514600"/>
              <a:gd name="connsiteX5" fmla="*/ 556260 w 1760784"/>
              <a:gd name="connsiteY5" fmla="*/ 2324100 h 2514600"/>
              <a:gd name="connsiteX6" fmla="*/ 563880 w 1760784"/>
              <a:gd name="connsiteY6" fmla="*/ 2278380 h 2514600"/>
              <a:gd name="connsiteX7" fmla="*/ 579120 w 1760784"/>
              <a:gd name="connsiteY7" fmla="*/ 2255520 h 2514600"/>
              <a:gd name="connsiteX8" fmla="*/ 586740 w 1760784"/>
              <a:gd name="connsiteY8" fmla="*/ 2232660 h 2514600"/>
              <a:gd name="connsiteX9" fmla="*/ 594360 w 1760784"/>
              <a:gd name="connsiteY9" fmla="*/ 2171700 h 2514600"/>
              <a:gd name="connsiteX10" fmla="*/ 609600 w 1760784"/>
              <a:gd name="connsiteY10" fmla="*/ 2148840 h 2514600"/>
              <a:gd name="connsiteX11" fmla="*/ 647700 w 1760784"/>
              <a:gd name="connsiteY11" fmla="*/ 2087880 h 2514600"/>
              <a:gd name="connsiteX12" fmla="*/ 678180 w 1760784"/>
              <a:gd name="connsiteY12" fmla="*/ 2034540 h 2514600"/>
              <a:gd name="connsiteX13" fmla="*/ 693420 w 1760784"/>
              <a:gd name="connsiteY13" fmla="*/ 1996440 h 2514600"/>
              <a:gd name="connsiteX14" fmla="*/ 701040 w 1760784"/>
              <a:gd name="connsiteY14" fmla="*/ 1965960 h 2514600"/>
              <a:gd name="connsiteX15" fmla="*/ 693420 w 1760784"/>
              <a:gd name="connsiteY15" fmla="*/ 1889760 h 2514600"/>
              <a:gd name="connsiteX16" fmla="*/ 716280 w 1760784"/>
              <a:gd name="connsiteY16" fmla="*/ 1836420 h 2514600"/>
              <a:gd name="connsiteX17" fmla="*/ 739140 w 1760784"/>
              <a:gd name="connsiteY17" fmla="*/ 1821180 h 2514600"/>
              <a:gd name="connsiteX18" fmla="*/ 754380 w 1760784"/>
              <a:gd name="connsiteY18" fmla="*/ 1798320 h 2514600"/>
              <a:gd name="connsiteX19" fmla="*/ 800100 w 1760784"/>
              <a:gd name="connsiteY19" fmla="*/ 1783080 h 2514600"/>
              <a:gd name="connsiteX20" fmla="*/ 845820 w 1760784"/>
              <a:gd name="connsiteY20" fmla="*/ 1767840 h 2514600"/>
              <a:gd name="connsiteX21" fmla="*/ 868680 w 1760784"/>
              <a:gd name="connsiteY21" fmla="*/ 1760220 h 2514600"/>
              <a:gd name="connsiteX22" fmla="*/ 899160 w 1760784"/>
              <a:gd name="connsiteY22" fmla="*/ 1752600 h 2514600"/>
              <a:gd name="connsiteX23" fmla="*/ 982980 w 1760784"/>
              <a:gd name="connsiteY23" fmla="*/ 1722120 h 2514600"/>
              <a:gd name="connsiteX24" fmla="*/ 1013460 w 1760784"/>
              <a:gd name="connsiteY24" fmla="*/ 1714500 h 2514600"/>
              <a:gd name="connsiteX25" fmla="*/ 1112520 w 1760784"/>
              <a:gd name="connsiteY25" fmla="*/ 1691640 h 2514600"/>
              <a:gd name="connsiteX26" fmla="*/ 1158240 w 1760784"/>
              <a:gd name="connsiteY26" fmla="*/ 1676400 h 2514600"/>
              <a:gd name="connsiteX27" fmla="*/ 1181100 w 1760784"/>
              <a:gd name="connsiteY27" fmla="*/ 1668780 h 2514600"/>
              <a:gd name="connsiteX28" fmla="*/ 1242060 w 1760784"/>
              <a:gd name="connsiteY28" fmla="*/ 1661160 h 2514600"/>
              <a:gd name="connsiteX29" fmla="*/ 1272540 w 1760784"/>
              <a:gd name="connsiteY29" fmla="*/ 1645920 h 2514600"/>
              <a:gd name="connsiteX30" fmla="*/ 1310640 w 1760784"/>
              <a:gd name="connsiteY30" fmla="*/ 1638300 h 2514600"/>
              <a:gd name="connsiteX31" fmla="*/ 1333500 w 1760784"/>
              <a:gd name="connsiteY31" fmla="*/ 1630680 h 2514600"/>
              <a:gd name="connsiteX32" fmla="*/ 1348740 w 1760784"/>
              <a:gd name="connsiteY32" fmla="*/ 1607820 h 2514600"/>
              <a:gd name="connsiteX33" fmla="*/ 1356360 w 1760784"/>
              <a:gd name="connsiteY33" fmla="*/ 1584960 h 2514600"/>
              <a:gd name="connsiteX34" fmla="*/ 1379220 w 1760784"/>
              <a:gd name="connsiteY34" fmla="*/ 1577340 h 2514600"/>
              <a:gd name="connsiteX35" fmla="*/ 1432560 w 1760784"/>
              <a:gd name="connsiteY35" fmla="*/ 1531620 h 2514600"/>
              <a:gd name="connsiteX36" fmla="*/ 1463040 w 1760784"/>
              <a:gd name="connsiteY36" fmla="*/ 1524000 h 2514600"/>
              <a:gd name="connsiteX37" fmla="*/ 1485900 w 1760784"/>
              <a:gd name="connsiteY37" fmla="*/ 1508760 h 2514600"/>
              <a:gd name="connsiteX38" fmla="*/ 1508760 w 1760784"/>
              <a:gd name="connsiteY38" fmla="*/ 1501140 h 2514600"/>
              <a:gd name="connsiteX39" fmla="*/ 1524000 w 1760784"/>
              <a:gd name="connsiteY39" fmla="*/ 1478280 h 2514600"/>
              <a:gd name="connsiteX40" fmla="*/ 1569720 w 1760784"/>
              <a:gd name="connsiteY40" fmla="*/ 1440180 h 2514600"/>
              <a:gd name="connsiteX41" fmla="*/ 1607820 w 1760784"/>
              <a:gd name="connsiteY41" fmla="*/ 1394460 h 2514600"/>
              <a:gd name="connsiteX42" fmla="*/ 1638300 w 1760784"/>
              <a:gd name="connsiteY42" fmla="*/ 1386840 h 2514600"/>
              <a:gd name="connsiteX43" fmla="*/ 1691640 w 1760784"/>
              <a:gd name="connsiteY43" fmla="*/ 1318260 h 2514600"/>
              <a:gd name="connsiteX44" fmla="*/ 1722120 w 1760784"/>
              <a:gd name="connsiteY44" fmla="*/ 1242060 h 2514600"/>
              <a:gd name="connsiteX45" fmla="*/ 1760220 w 1760784"/>
              <a:gd name="connsiteY45" fmla="*/ 807720 h 2514600"/>
              <a:gd name="connsiteX46" fmla="*/ 1760220 w 1760784"/>
              <a:gd name="connsiteY46" fmla="*/ 716280 h 2514600"/>
              <a:gd name="connsiteX47" fmla="*/ 1760220 w 1760784"/>
              <a:gd name="connsiteY47" fmla="*/ 594360 h 2514600"/>
              <a:gd name="connsiteX48" fmla="*/ 1729740 w 1760784"/>
              <a:gd name="connsiteY48" fmla="*/ 525780 h 2514600"/>
              <a:gd name="connsiteX49" fmla="*/ 1722120 w 1760784"/>
              <a:gd name="connsiteY49" fmla="*/ 441960 h 2514600"/>
              <a:gd name="connsiteX50" fmla="*/ 1706880 w 1760784"/>
              <a:gd name="connsiteY50" fmla="*/ 396240 h 2514600"/>
              <a:gd name="connsiteX51" fmla="*/ 1684020 w 1760784"/>
              <a:gd name="connsiteY51" fmla="*/ 381000 h 2514600"/>
              <a:gd name="connsiteX52" fmla="*/ 1668780 w 1760784"/>
              <a:gd name="connsiteY52" fmla="*/ 358140 h 2514600"/>
              <a:gd name="connsiteX53" fmla="*/ 1630680 w 1760784"/>
              <a:gd name="connsiteY53" fmla="*/ 342900 h 2514600"/>
              <a:gd name="connsiteX54" fmla="*/ 1607820 w 1760784"/>
              <a:gd name="connsiteY54" fmla="*/ 327660 h 2514600"/>
              <a:gd name="connsiteX55" fmla="*/ 1592580 w 1760784"/>
              <a:gd name="connsiteY55" fmla="*/ 304800 h 2514600"/>
              <a:gd name="connsiteX56" fmla="*/ 1562100 w 1760784"/>
              <a:gd name="connsiteY56" fmla="*/ 297180 h 2514600"/>
              <a:gd name="connsiteX57" fmla="*/ 1546860 w 1760784"/>
              <a:gd name="connsiteY57" fmla="*/ 251460 h 2514600"/>
              <a:gd name="connsiteX58" fmla="*/ 1508760 w 1760784"/>
              <a:gd name="connsiteY58" fmla="*/ 228600 h 2514600"/>
              <a:gd name="connsiteX59" fmla="*/ 1447800 w 1760784"/>
              <a:gd name="connsiteY59" fmla="*/ 167640 h 2514600"/>
              <a:gd name="connsiteX60" fmla="*/ 1379220 w 1760784"/>
              <a:gd name="connsiteY60" fmla="*/ 129540 h 2514600"/>
              <a:gd name="connsiteX61" fmla="*/ 1356360 w 1760784"/>
              <a:gd name="connsiteY61" fmla="*/ 114300 h 2514600"/>
              <a:gd name="connsiteX62" fmla="*/ 1333500 w 1760784"/>
              <a:gd name="connsiteY62" fmla="*/ 99060 h 2514600"/>
              <a:gd name="connsiteX63" fmla="*/ 1287780 w 1760784"/>
              <a:gd name="connsiteY63" fmla="*/ 83820 h 2514600"/>
              <a:gd name="connsiteX64" fmla="*/ 1226820 w 1760784"/>
              <a:gd name="connsiteY64" fmla="*/ 68580 h 2514600"/>
              <a:gd name="connsiteX65" fmla="*/ 1158240 w 1760784"/>
              <a:gd name="connsiteY65" fmla="*/ 45720 h 2514600"/>
              <a:gd name="connsiteX66" fmla="*/ 1135380 w 1760784"/>
              <a:gd name="connsiteY66" fmla="*/ 38100 h 2514600"/>
              <a:gd name="connsiteX67" fmla="*/ 1112520 w 1760784"/>
              <a:gd name="connsiteY67" fmla="*/ 30480 h 2514600"/>
              <a:gd name="connsiteX68" fmla="*/ 937260 w 1760784"/>
              <a:gd name="connsiteY68" fmla="*/ 15240 h 2514600"/>
              <a:gd name="connsiteX69" fmla="*/ 868680 w 1760784"/>
              <a:gd name="connsiteY69" fmla="*/ 7620 h 2514600"/>
              <a:gd name="connsiteX70" fmla="*/ 845820 w 1760784"/>
              <a:gd name="connsiteY70" fmla="*/ 0 h 2514600"/>
              <a:gd name="connsiteX71" fmla="*/ 541020 w 1760784"/>
              <a:gd name="connsiteY71" fmla="*/ 7620 h 2514600"/>
              <a:gd name="connsiteX72" fmla="*/ 518160 w 1760784"/>
              <a:gd name="connsiteY72" fmla="*/ 15240 h 2514600"/>
              <a:gd name="connsiteX73" fmla="*/ 441960 w 1760784"/>
              <a:gd name="connsiteY73" fmla="*/ 38100 h 2514600"/>
              <a:gd name="connsiteX74" fmla="*/ 373380 w 1760784"/>
              <a:gd name="connsiteY74" fmla="*/ 60960 h 2514600"/>
              <a:gd name="connsiteX75" fmla="*/ 350520 w 1760784"/>
              <a:gd name="connsiteY75" fmla="*/ 68580 h 2514600"/>
              <a:gd name="connsiteX76" fmla="*/ 327660 w 1760784"/>
              <a:gd name="connsiteY76" fmla="*/ 76200 h 2514600"/>
              <a:gd name="connsiteX77" fmla="*/ 266700 w 1760784"/>
              <a:gd name="connsiteY77" fmla="*/ 99060 h 2514600"/>
              <a:gd name="connsiteX78" fmla="*/ 220980 w 1760784"/>
              <a:gd name="connsiteY78" fmla="*/ 129540 h 2514600"/>
              <a:gd name="connsiteX79" fmla="*/ 152400 w 1760784"/>
              <a:gd name="connsiteY79" fmla="*/ 167640 h 2514600"/>
              <a:gd name="connsiteX80" fmla="*/ 106680 w 1760784"/>
              <a:gd name="connsiteY80" fmla="*/ 236220 h 2514600"/>
              <a:gd name="connsiteX81" fmla="*/ 91440 w 1760784"/>
              <a:gd name="connsiteY81" fmla="*/ 259080 h 2514600"/>
              <a:gd name="connsiteX82" fmla="*/ 45720 w 1760784"/>
              <a:gd name="connsiteY82" fmla="*/ 281940 h 2514600"/>
              <a:gd name="connsiteX83" fmla="*/ 22860 w 1760784"/>
              <a:gd name="connsiteY83" fmla="*/ 327660 h 2514600"/>
              <a:gd name="connsiteX84" fmla="*/ 7620 w 1760784"/>
              <a:gd name="connsiteY84" fmla="*/ 373380 h 2514600"/>
              <a:gd name="connsiteX85" fmla="*/ 0 w 1760784"/>
              <a:gd name="connsiteY85" fmla="*/ 396240 h 2514600"/>
              <a:gd name="connsiteX86" fmla="*/ 0 w 1760784"/>
              <a:gd name="connsiteY86" fmla="*/ 434340 h 2514600"/>
              <a:gd name="connsiteX87" fmla="*/ 0 w 1760784"/>
              <a:gd name="connsiteY87" fmla="*/ 44958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760784" h="2514600">
                <a:moveTo>
                  <a:pt x="487680" y="2514600"/>
                </a:moveTo>
                <a:lnTo>
                  <a:pt x="487680" y="2514600"/>
                </a:lnTo>
                <a:cubicBezTo>
                  <a:pt x="495300" y="2489200"/>
                  <a:pt x="501621" y="2463373"/>
                  <a:pt x="510540" y="2438400"/>
                </a:cubicBezTo>
                <a:cubicBezTo>
                  <a:pt x="514361" y="2427703"/>
                  <a:pt x="521792" y="2418556"/>
                  <a:pt x="525780" y="2407920"/>
                </a:cubicBezTo>
                <a:cubicBezTo>
                  <a:pt x="529457" y="2398114"/>
                  <a:pt x="529723" y="2387246"/>
                  <a:pt x="533400" y="2377440"/>
                </a:cubicBezTo>
                <a:cubicBezTo>
                  <a:pt x="546107" y="2343555"/>
                  <a:pt x="549379" y="2355064"/>
                  <a:pt x="556260" y="2324100"/>
                </a:cubicBezTo>
                <a:cubicBezTo>
                  <a:pt x="559612" y="2309018"/>
                  <a:pt x="558994" y="2293037"/>
                  <a:pt x="563880" y="2278380"/>
                </a:cubicBezTo>
                <a:cubicBezTo>
                  <a:pt x="566776" y="2269692"/>
                  <a:pt x="575024" y="2263711"/>
                  <a:pt x="579120" y="2255520"/>
                </a:cubicBezTo>
                <a:cubicBezTo>
                  <a:pt x="582712" y="2248336"/>
                  <a:pt x="584200" y="2240280"/>
                  <a:pt x="586740" y="2232660"/>
                </a:cubicBezTo>
                <a:cubicBezTo>
                  <a:pt x="589280" y="2212340"/>
                  <a:pt x="588972" y="2191457"/>
                  <a:pt x="594360" y="2171700"/>
                </a:cubicBezTo>
                <a:cubicBezTo>
                  <a:pt x="596770" y="2162865"/>
                  <a:pt x="605504" y="2157031"/>
                  <a:pt x="609600" y="2148840"/>
                </a:cubicBezTo>
                <a:cubicBezTo>
                  <a:pt x="643699" y="2080642"/>
                  <a:pt x="569000" y="2192813"/>
                  <a:pt x="647700" y="2087880"/>
                </a:cubicBezTo>
                <a:cubicBezTo>
                  <a:pt x="661073" y="2070049"/>
                  <a:pt x="668976" y="2055250"/>
                  <a:pt x="678180" y="2034540"/>
                </a:cubicBezTo>
                <a:cubicBezTo>
                  <a:pt x="683735" y="2022041"/>
                  <a:pt x="689095" y="2009416"/>
                  <a:pt x="693420" y="1996440"/>
                </a:cubicBezTo>
                <a:cubicBezTo>
                  <a:pt x="696732" y="1986505"/>
                  <a:pt x="698500" y="1976120"/>
                  <a:pt x="701040" y="1965960"/>
                </a:cubicBezTo>
                <a:cubicBezTo>
                  <a:pt x="698500" y="1940560"/>
                  <a:pt x="693420" y="1915287"/>
                  <a:pt x="693420" y="1889760"/>
                </a:cubicBezTo>
                <a:cubicBezTo>
                  <a:pt x="693420" y="1872272"/>
                  <a:pt x="703837" y="1848863"/>
                  <a:pt x="716280" y="1836420"/>
                </a:cubicBezTo>
                <a:cubicBezTo>
                  <a:pt x="722756" y="1829944"/>
                  <a:pt x="731520" y="1826260"/>
                  <a:pt x="739140" y="1821180"/>
                </a:cubicBezTo>
                <a:cubicBezTo>
                  <a:pt x="744220" y="1813560"/>
                  <a:pt x="746614" y="1803174"/>
                  <a:pt x="754380" y="1798320"/>
                </a:cubicBezTo>
                <a:cubicBezTo>
                  <a:pt x="768003" y="1789806"/>
                  <a:pt x="784860" y="1788160"/>
                  <a:pt x="800100" y="1783080"/>
                </a:cubicBezTo>
                <a:lnTo>
                  <a:pt x="845820" y="1767840"/>
                </a:lnTo>
                <a:cubicBezTo>
                  <a:pt x="853440" y="1765300"/>
                  <a:pt x="860888" y="1762168"/>
                  <a:pt x="868680" y="1760220"/>
                </a:cubicBezTo>
                <a:cubicBezTo>
                  <a:pt x="878840" y="1757680"/>
                  <a:pt x="889225" y="1755912"/>
                  <a:pt x="899160" y="1752600"/>
                </a:cubicBezTo>
                <a:cubicBezTo>
                  <a:pt x="944610" y="1737450"/>
                  <a:pt x="933169" y="1734573"/>
                  <a:pt x="982980" y="1722120"/>
                </a:cubicBezTo>
                <a:cubicBezTo>
                  <a:pt x="993140" y="1719580"/>
                  <a:pt x="1003237" y="1716772"/>
                  <a:pt x="1013460" y="1714500"/>
                </a:cubicBezTo>
                <a:cubicBezTo>
                  <a:pt x="1049728" y="1706440"/>
                  <a:pt x="1075173" y="1704089"/>
                  <a:pt x="1112520" y="1691640"/>
                </a:cubicBezTo>
                <a:lnTo>
                  <a:pt x="1158240" y="1676400"/>
                </a:lnTo>
                <a:cubicBezTo>
                  <a:pt x="1165860" y="1673860"/>
                  <a:pt x="1173130" y="1669776"/>
                  <a:pt x="1181100" y="1668780"/>
                </a:cubicBezTo>
                <a:lnTo>
                  <a:pt x="1242060" y="1661160"/>
                </a:lnTo>
                <a:cubicBezTo>
                  <a:pt x="1252220" y="1656080"/>
                  <a:pt x="1261764" y="1649512"/>
                  <a:pt x="1272540" y="1645920"/>
                </a:cubicBezTo>
                <a:cubicBezTo>
                  <a:pt x="1284827" y="1641824"/>
                  <a:pt x="1298075" y="1641441"/>
                  <a:pt x="1310640" y="1638300"/>
                </a:cubicBezTo>
                <a:cubicBezTo>
                  <a:pt x="1318432" y="1636352"/>
                  <a:pt x="1325880" y="1633220"/>
                  <a:pt x="1333500" y="1630680"/>
                </a:cubicBezTo>
                <a:cubicBezTo>
                  <a:pt x="1338580" y="1623060"/>
                  <a:pt x="1344644" y="1616011"/>
                  <a:pt x="1348740" y="1607820"/>
                </a:cubicBezTo>
                <a:cubicBezTo>
                  <a:pt x="1352332" y="1600636"/>
                  <a:pt x="1350680" y="1590640"/>
                  <a:pt x="1356360" y="1584960"/>
                </a:cubicBezTo>
                <a:cubicBezTo>
                  <a:pt x="1362040" y="1579280"/>
                  <a:pt x="1371600" y="1579880"/>
                  <a:pt x="1379220" y="1577340"/>
                </a:cubicBezTo>
                <a:cubicBezTo>
                  <a:pt x="1394471" y="1562089"/>
                  <a:pt x="1413009" y="1541395"/>
                  <a:pt x="1432560" y="1531620"/>
                </a:cubicBezTo>
                <a:cubicBezTo>
                  <a:pt x="1441927" y="1526936"/>
                  <a:pt x="1452880" y="1526540"/>
                  <a:pt x="1463040" y="1524000"/>
                </a:cubicBezTo>
                <a:cubicBezTo>
                  <a:pt x="1470660" y="1518920"/>
                  <a:pt x="1477709" y="1512856"/>
                  <a:pt x="1485900" y="1508760"/>
                </a:cubicBezTo>
                <a:cubicBezTo>
                  <a:pt x="1493084" y="1505168"/>
                  <a:pt x="1502488" y="1506158"/>
                  <a:pt x="1508760" y="1501140"/>
                </a:cubicBezTo>
                <a:cubicBezTo>
                  <a:pt x="1515911" y="1495419"/>
                  <a:pt x="1518137" y="1485315"/>
                  <a:pt x="1524000" y="1478280"/>
                </a:cubicBezTo>
                <a:cubicBezTo>
                  <a:pt x="1542335" y="1456278"/>
                  <a:pt x="1547243" y="1455165"/>
                  <a:pt x="1569720" y="1440180"/>
                </a:cubicBezTo>
                <a:cubicBezTo>
                  <a:pt x="1579431" y="1425613"/>
                  <a:pt x="1592024" y="1403486"/>
                  <a:pt x="1607820" y="1394460"/>
                </a:cubicBezTo>
                <a:cubicBezTo>
                  <a:pt x="1616913" y="1389264"/>
                  <a:pt x="1628140" y="1389380"/>
                  <a:pt x="1638300" y="1386840"/>
                </a:cubicBezTo>
                <a:cubicBezTo>
                  <a:pt x="1674758" y="1332154"/>
                  <a:pt x="1655828" y="1354072"/>
                  <a:pt x="1691640" y="1318260"/>
                </a:cubicBezTo>
                <a:cubicBezTo>
                  <a:pt x="1710472" y="1261764"/>
                  <a:pt x="1699696" y="1286908"/>
                  <a:pt x="1722120" y="1242060"/>
                </a:cubicBezTo>
                <a:cubicBezTo>
                  <a:pt x="1724660" y="1089660"/>
                  <a:pt x="1755384" y="960064"/>
                  <a:pt x="1760220" y="807720"/>
                </a:cubicBezTo>
                <a:cubicBezTo>
                  <a:pt x="1760475" y="799692"/>
                  <a:pt x="1760220" y="751840"/>
                  <a:pt x="1760220" y="716280"/>
                </a:cubicBezTo>
                <a:cubicBezTo>
                  <a:pt x="1760220" y="680720"/>
                  <a:pt x="1761490" y="633730"/>
                  <a:pt x="1760220" y="594360"/>
                </a:cubicBezTo>
                <a:cubicBezTo>
                  <a:pt x="1758950" y="554990"/>
                  <a:pt x="1736090" y="551180"/>
                  <a:pt x="1729740" y="525780"/>
                </a:cubicBezTo>
                <a:cubicBezTo>
                  <a:pt x="1723390" y="500380"/>
                  <a:pt x="1726996" y="469588"/>
                  <a:pt x="1722120" y="441960"/>
                </a:cubicBezTo>
                <a:cubicBezTo>
                  <a:pt x="1719328" y="426140"/>
                  <a:pt x="1720246" y="405151"/>
                  <a:pt x="1706880" y="396240"/>
                </a:cubicBezTo>
                <a:lnTo>
                  <a:pt x="1684020" y="381000"/>
                </a:lnTo>
                <a:cubicBezTo>
                  <a:pt x="1678940" y="373380"/>
                  <a:pt x="1676232" y="363463"/>
                  <a:pt x="1668780" y="358140"/>
                </a:cubicBezTo>
                <a:cubicBezTo>
                  <a:pt x="1657649" y="350190"/>
                  <a:pt x="1642914" y="349017"/>
                  <a:pt x="1630680" y="342900"/>
                </a:cubicBezTo>
                <a:cubicBezTo>
                  <a:pt x="1622489" y="338804"/>
                  <a:pt x="1615440" y="332740"/>
                  <a:pt x="1607820" y="327660"/>
                </a:cubicBezTo>
                <a:cubicBezTo>
                  <a:pt x="1602740" y="320040"/>
                  <a:pt x="1600200" y="309880"/>
                  <a:pt x="1592580" y="304800"/>
                </a:cubicBezTo>
                <a:cubicBezTo>
                  <a:pt x="1583866" y="298991"/>
                  <a:pt x="1568916" y="305131"/>
                  <a:pt x="1562100" y="297180"/>
                </a:cubicBezTo>
                <a:cubicBezTo>
                  <a:pt x="1551645" y="284983"/>
                  <a:pt x="1560635" y="259725"/>
                  <a:pt x="1546860" y="251460"/>
                </a:cubicBezTo>
                <a:cubicBezTo>
                  <a:pt x="1534160" y="243840"/>
                  <a:pt x="1520066" y="238167"/>
                  <a:pt x="1508760" y="228600"/>
                </a:cubicBezTo>
                <a:cubicBezTo>
                  <a:pt x="1486823" y="210038"/>
                  <a:pt x="1475062" y="176727"/>
                  <a:pt x="1447800" y="167640"/>
                </a:cubicBezTo>
                <a:cubicBezTo>
                  <a:pt x="1407564" y="154228"/>
                  <a:pt x="1431623" y="164475"/>
                  <a:pt x="1379220" y="129540"/>
                </a:cubicBezTo>
                <a:lnTo>
                  <a:pt x="1356360" y="114300"/>
                </a:lnTo>
                <a:cubicBezTo>
                  <a:pt x="1348740" y="109220"/>
                  <a:pt x="1342188" y="101956"/>
                  <a:pt x="1333500" y="99060"/>
                </a:cubicBezTo>
                <a:cubicBezTo>
                  <a:pt x="1318260" y="93980"/>
                  <a:pt x="1303365" y="87716"/>
                  <a:pt x="1287780" y="83820"/>
                </a:cubicBezTo>
                <a:cubicBezTo>
                  <a:pt x="1267460" y="78740"/>
                  <a:pt x="1246691" y="75204"/>
                  <a:pt x="1226820" y="68580"/>
                </a:cubicBezTo>
                <a:lnTo>
                  <a:pt x="1158240" y="45720"/>
                </a:lnTo>
                <a:lnTo>
                  <a:pt x="1135380" y="38100"/>
                </a:lnTo>
                <a:cubicBezTo>
                  <a:pt x="1127760" y="35560"/>
                  <a:pt x="1120443" y="31800"/>
                  <a:pt x="1112520" y="30480"/>
                </a:cubicBezTo>
                <a:cubicBezTo>
                  <a:pt x="1013691" y="14008"/>
                  <a:pt x="1111460" y="28640"/>
                  <a:pt x="937260" y="15240"/>
                </a:cubicBezTo>
                <a:cubicBezTo>
                  <a:pt x="914327" y="13476"/>
                  <a:pt x="891540" y="10160"/>
                  <a:pt x="868680" y="7620"/>
                </a:cubicBezTo>
                <a:cubicBezTo>
                  <a:pt x="861060" y="5080"/>
                  <a:pt x="853852" y="0"/>
                  <a:pt x="845820" y="0"/>
                </a:cubicBezTo>
                <a:cubicBezTo>
                  <a:pt x="744188" y="0"/>
                  <a:pt x="642542" y="2898"/>
                  <a:pt x="541020" y="7620"/>
                </a:cubicBezTo>
                <a:cubicBezTo>
                  <a:pt x="532996" y="7993"/>
                  <a:pt x="525883" y="13033"/>
                  <a:pt x="518160" y="15240"/>
                </a:cubicBezTo>
                <a:cubicBezTo>
                  <a:pt x="437547" y="38272"/>
                  <a:pt x="550610" y="1883"/>
                  <a:pt x="441960" y="38100"/>
                </a:cubicBezTo>
                <a:lnTo>
                  <a:pt x="373380" y="60960"/>
                </a:lnTo>
                <a:lnTo>
                  <a:pt x="350520" y="68580"/>
                </a:lnTo>
                <a:cubicBezTo>
                  <a:pt x="342900" y="71120"/>
                  <a:pt x="335118" y="73217"/>
                  <a:pt x="327660" y="76200"/>
                </a:cubicBezTo>
                <a:cubicBezTo>
                  <a:pt x="282102" y="94423"/>
                  <a:pt x="302536" y="87115"/>
                  <a:pt x="266700" y="99060"/>
                </a:cubicBezTo>
                <a:cubicBezTo>
                  <a:pt x="215967" y="149793"/>
                  <a:pt x="270605" y="101971"/>
                  <a:pt x="220980" y="129540"/>
                </a:cubicBezTo>
                <a:cubicBezTo>
                  <a:pt x="142375" y="173209"/>
                  <a:pt x="204126" y="150398"/>
                  <a:pt x="152400" y="167640"/>
                </a:cubicBezTo>
                <a:lnTo>
                  <a:pt x="106680" y="236220"/>
                </a:lnTo>
                <a:cubicBezTo>
                  <a:pt x="101600" y="243840"/>
                  <a:pt x="100128" y="256184"/>
                  <a:pt x="91440" y="259080"/>
                </a:cubicBezTo>
                <a:cubicBezTo>
                  <a:pt x="59892" y="269596"/>
                  <a:pt x="75263" y="262245"/>
                  <a:pt x="45720" y="281940"/>
                </a:cubicBezTo>
                <a:cubicBezTo>
                  <a:pt x="17930" y="365310"/>
                  <a:pt x="62251" y="239030"/>
                  <a:pt x="22860" y="327660"/>
                </a:cubicBezTo>
                <a:cubicBezTo>
                  <a:pt x="16336" y="342340"/>
                  <a:pt x="12700" y="358140"/>
                  <a:pt x="7620" y="373380"/>
                </a:cubicBezTo>
                <a:cubicBezTo>
                  <a:pt x="5080" y="381000"/>
                  <a:pt x="0" y="388208"/>
                  <a:pt x="0" y="396240"/>
                </a:cubicBezTo>
                <a:lnTo>
                  <a:pt x="0" y="434340"/>
                </a:lnTo>
                <a:lnTo>
                  <a:pt x="0" y="44958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53969" y="533400"/>
            <a:ext cx="5078507" cy="4851768"/>
            <a:chOff x="3753969" y="533400"/>
            <a:chExt cx="5078507" cy="4851768"/>
          </a:xfrm>
        </p:grpSpPr>
        <p:grpSp>
          <p:nvGrpSpPr>
            <p:cNvPr id="6" name="Group 5"/>
            <p:cNvGrpSpPr/>
            <p:nvPr/>
          </p:nvGrpSpPr>
          <p:grpSpPr>
            <a:xfrm>
              <a:off x="3753969" y="533400"/>
              <a:ext cx="4951477" cy="4851768"/>
              <a:chOff x="3753969" y="533400"/>
              <a:chExt cx="4951477" cy="4851768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3753969" y="533400"/>
                <a:ext cx="4951477" cy="2780413"/>
                <a:chOff x="3753969" y="533400"/>
                <a:chExt cx="4951477" cy="2780413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4175922" y="1707335"/>
                  <a:ext cx="2825618" cy="1606478"/>
                  <a:chOff x="-536071" y="1707335"/>
                  <a:chExt cx="2825618" cy="1606478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1175533" y="2548269"/>
                    <a:ext cx="1114014" cy="765544"/>
                    <a:chOff x="1186164" y="2654599"/>
                    <a:chExt cx="1114014" cy="765544"/>
                  </a:xfrm>
                </p:grpSpPr>
                <p:sp>
                  <p:nvSpPr>
                    <p:cNvPr id="5" name="Freeform 4"/>
                    <p:cNvSpPr/>
                    <p:nvPr/>
                  </p:nvSpPr>
                  <p:spPr bwMode="auto">
                    <a:xfrm rot="21179008">
                      <a:off x="1683490" y="2654599"/>
                      <a:ext cx="616688" cy="765544"/>
                    </a:xfrm>
                    <a:custGeom>
                      <a:avLst/>
                      <a:gdLst>
                        <a:gd name="connsiteX0" fmla="*/ 0 w 616688"/>
                        <a:gd name="connsiteY0" fmla="*/ 765544 h 765544"/>
                        <a:gd name="connsiteX1" fmla="*/ 0 w 616688"/>
                        <a:gd name="connsiteY1" fmla="*/ 765544 h 765544"/>
                        <a:gd name="connsiteX2" fmla="*/ 53162 w 616688"/>
                        <a:gd name="connsiteY2" fmla="*/ 680484 h 765544"/>
                        <a:gd name="connsiteX3" fmla="*/ 106325 w 616688"/>
                        <a:gd name="connsiteY3" fmla="*/ 595423 h 765544"/>
                        <a:gd name="connsiteX4" fmla="*/ 127590 w 616688"/>
                        <a:gd name="connsiteY4" fmla="*/ 563525 h 765544"/>
                        <a:gd name="connsiteX5" fmla="*/ 159488 w 616688"/>
                        <a:gd name="connsiteY5" fmla="*/ 499730 h 765544"/>
                        <a:gd name="connsiteX6" fmla="*/ 191386 w 616688"/>
                        <a:gd name="connsiteY6" fmla="*/ 478465 h 765544"/>
                        <a:gd name="connsiteX7" fmla="*/ 233916 w 616688"/>
                        <a:gd name="connsiteY7" fmla="*/ 414670 h 765544"/>
                        <a:gd name="connsiteX8" fmla="*/ 255181 w 616688"/>
                        <a:gd name="connsiteY8" fmla="*/ 350874 h 765544"/>
                        <a:gd name="connsiteX9" fmla="*/ 287079 w 616688"/>
                        <a:gd name="connsiteY9" fmla="*/ 255181 h 765544"/>
                        <a:gd name="connsiteX10" fmla="*/ 318976 w 616688"/>
                        <a:gd name="connsiteY10" fmla="*/ 244549 h 765544"/>
                        <a:gd name="connsiteX11" fmla="*/ 340242 w 616688"/>
                        <a:gd name="connsiteY11" fmla="*/ 223284 h 765544"/>
                        <a:gd name="connsiteX12" fmla="*/ 404037 w 616688"/>
                        <a:gd name="connsiteY12" fmla="*/ 202019 h 765544"/>
                        <a:gd name="connsiteX13" fmla="*/ 457200 w 616688"/>
                        <a:gd name="connsiteY13" fmla="*/ 148856 h 765544"/>
                        <a:gd name="connsiteX14" fmla="*/ 478465 w 616688"/>
                        <a:gd name="connsiteY14" fmla="*/ 116958 h 765544"/>
                        <a:gd name="connsiteX15" fmla="*/ 563525 w 616688"/>
                        <a:gd name="connsiteY15" fmla="*/ 42530 h 765544"/>
                        <a:gd name="connsiteX16" fmla="*/ 595423 w 616688"/>
                        <a:gd name="connsiteY16" fmla="*/ 0 h 765544"/>
                        <a:gd name="connsiteX17" fmla="*/ 616688 w 616688"/>
                        <a:gd name="connsiteY17" fmla="*/ 0 h 7655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16688" h="765544">
                          <a:moveTo>
                            <a:pt x="0" y="765544"/>
                          </a:moveTo>
                          <a:lnTo>
                            <a:pt x="0" y="765544"/>
                          </a:lnTo>
                          <a:cubicBezTo>
                            <a:pt x="17721" y="737191"/>
                            <a:pt x="38209" y="710390"/>
                            <a:pt x="53162" y="680484"/>
                          </a:cubicBezTo>
                          <a:cubicBezTo>
                            <a:pt x="97448" y="591913"/>
                            <a:pt x="44958" y="636335"/>
                            <a:pt x="106325" y="595423"/>
                          </a:cubicBezTo>
                          <a:cubicBezTo>
                            <a:pt x="113413" y="584790"/>
                            <a:pt x="121875" y="574955"/>
                            <a:pt x="127590" y="563525"/>
                          </a:cubicBezTo>
                          <a:cubicBezTo>
                            <a:pt x="144884" y="528937"/>
                            <a:pt x="129019" y="530199"/>
                            <a:pt x="159488" y="499730"/>
                          </a:cubicBezTo>
                          <a:cubicBezTo>
                            <a:pt x="168524" y="490694"/>
                            <a:pt x="180753" y="485553"/>
                            <a:pt x="191386" y="478465"/>
                          </a:cubicBezTo>
                          <a:cubicBezTo>
                            <a:pt x="205563" y="457200"/>
                            <a:pt x="225834" y="438916"/>
                            <a:pt x="233916" y="414670"/>
                          </a:cubicBezTo>
                          <a:cubicBezTo>
                            <a:pt x="241004" y="393405"/>
                            <a:pt x="251496" y="372985"/>
                            <a:pt x="255181" y="350874"/>
                          </a:cubicBezTo>
                          <a:cubicBezTo>
                            <a:pt x="260369" y="319746"/>
                            <a:pt x="258328" y="278182"/>
                            <a:pt x="287079" y="255181"/>
                          </a:cubicBezTo>
                          <a:cubicBezTo>
                            <a:pt x="295830" y="248180"/>
                            <a:pt x="308344" y="248093"/>
                            <a:pt x="318976" y="244549"/>
                          </a:cubicBezTo>
                          <a:cubicBezTo>
                            <a:pt x="326065" y="237461"/>
                            <a:pt x="331276" y="227767"/>
                            <a:pt x="340242" y="223284"/>
                          </a:cubicBezTo>
                          <a:cubicBezTo>
                            <a:pt x="360291" y="213260"/>
                            <a:pt x="404037" y="202019"/>
                            <a:pt x="404037" y="202019"/>
                          </a:cubicBezTo>
                          <a:cubicBezTo>
                            <a:pt x="460744" y="116958"/>
                            <a:pt x="386316" y="219740"/>
                            <a:pt x="457200" y="148856"/>
                          </a:cubicBezTo>
                          <a:cubicBezTo>
                            <a:pt x="466236" y="139820"/>
                            <a:pt x="470050" y="126575"/>
                            <a:pt x="478465" y="116958"/>
                          </a:cubicBezTo>
                          <a:cubicBezTo>
                            <a:pt x="522003" y="67200"/>
                            <a:pt x="520291" y="71353"/>
                            <a:pt x="563525" y="42530"/>
                          </a:cubicBezTo>
                          <a:cubicBezTo>
                            <a:pt x="576664" y="3114"/>
                            <a:pt x="564133" y="15644"/>
                            <a:pt x="595423" y="0"/>
                          </a:cubicBezTo>
                          <a:lnTo>
                            <a:pt x="616688" y="0"/>
                          </a:lnTo>
                        </a:path>
                      </a:pathLst>
                    </a:custGeom>
                    <a:noFill/>
                    <a:ln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" name="Down Arrow 8"/>
                    <p:cNvSpPr/>
                    <p:nvPr/>
                  </p:nvSpPr>
                  <p:spPr bwMode="auto">
                    <a:xfrm rot="18325225">
                      <a:off x="1302189" y="2604872"/>
                      <a:ext cx="355875" cy="587925"/>
                    </a:xfrm>
                    <a:prstGeom prst="downArrow">
                      <a:avLst/>
                    </a:prstGeom>
                    <a:solidFill>
                      <a:schemeClr val="bg2"/>
                    </a:solidFill>
                    <a:ln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-536071" y="1707335"/>
                    <a:ext cx="2291944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600" b="1" dirty="0" smtClean="0"/>
                      <a:t>Post</a:t>
                    </a:r>
                    <a:endParaRPr lang="en-US" sz="2600" b="1" dirty="0"/>
                  </a:p>
                </p:txBody>
              </p: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3753969" y="533400"/>
                  <a:ext cx="495147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4000" b="1" dirty="0" smtClean="0"/>
                    <a:t>&amp; </a:t>
                  </a:r>
                  <a:r>
                    <a:rPr lang="en-US" sz="4000" b="1" dirty="0" err="1" smtClean="0"/>
                    <a:t>osteochondroplasty</a:t>
                  </a:r>
                  <a:endParaRPr lang="en-US" sz="4000" b="1" dirty="0"/>
                </a:p>
              </p:txBody>
            </p:sp>
          </p:grpSp>
          <p:sp>
            <p:nvSpPr>
              <p:cNvPr id="22" name="Down Arrow 21"/>
              <p:cNvSpPr/>
              <p:nvPr/>
            </p:nvSpPr>
            <p:spPr bwMode="auto">
              <a:xfrm rot="4047335">
                <a:off x="7091512" y="4904972"/>
                <a:ext cx="369653" cy="590740"/>
              </a:xfrm>
              <a:prstGeom prst="downArrow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112133" y="4495800"/>
              <a:ext cx="17203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Osteotomy</a:t>
              </a:r>
              <a:endParaRPr lang="en-US" sz="2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66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12708" r="4098" b="34967"/>
          <a:stretch/>
        </p:blipFill>
        <p:spPr bwMode="auto">
          <a:xfrm>
            <a:off x="4543936" y="1811908"/>
            <a:ext cx="4600064" cy="4218402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 bwMode="auto">
          <a:xfrm>
            <a:off x="6241600" y="2357888"/>
            <a:ext cx="2367644" cy="2124123"/>
          </a:xfrm>
          <a:custGeom>
            <a:avLst/>
            <a:gdLst>
              <a:gd name="connsiteX0" fmla="*/ 2296886 w 2367644"/>
              <a:gd name="connsiteY0" fmla="*/ 2124123 h 2124123"/>
              <a:gd name="connsiteX1" fmla="*/ 2296886 w 2367644"/>
              <a:gd name="connsiteY1" fmla="*/ 2124123 h 2124123"/>
              <a:gd name="connsiteX2" fmla="*/ 2302329 w 2367644"/>
              <a:gd name="connsiteY2" fmla="*/ 2053366 h 2124123"/>
              <a:gd name="connsiteX3" fmla="*/ 2318657 w 2367644"/>
              <a:gd name="connsiteY3" fmla="*/ 1993495 h 2124123"/>
              <a:gd name="connsiteX4" fmla="*/ 2334986 w 2367644"/>
              <a:gd name="connsiteY4" fmla="*/ 1939066 h 2124123"/>
              <a:gd name="connsiteX5" fmla="*/ 2340429 w 2367644"/>
              <a:gd name="connsiteY5" fmla="*/ 1922738 h 2124123"/>
              <a:gd name="connsiteX6" fmla="*/ 2345871 w 2367644"/>
              <a:gd name="connsiteY6" fmla="*/ 1900966 h 2124123"/>
              <a:gd name="connsiteX7" fmla="*/ 2356757 w 2367644"/>
              <a:gd name="connsiteY7" fmla="*/ 1884638 h 2124123"/>
              <a:gd name="connsiteX8" fmla="*/ 2362200 w 2367644"/>
              <a:gd name="connsiteY8" fmla="*/ 1862866 h 2124123"/>
              <a:gd name="connsiteX9" fmla="*/ 2367643 w 2367644"/>
              <a:gd name="connsiteY9" fmla="*/ 1846538 h 2124123"/>
              <a:gd name="connsiteX10" fmla="*/ 2356757 w 2367644"/>
              <a:gd name="connsiteY10" fmla="*/ 1432881 h 2124123"/>
              <a:gd name="connsiteX11" fmla="*/ 2351314 w 2367644"/>
              <a:gd name="connsiteY11" fmla="*/ 1187952 h 2124123"/>
              <a:gd name="connsiteX12" fmla="*/ 2329543 w 2367644"/>
              <a:gd name="connsiteY12" fmla="*/ 1144409 h 2124123"/>
              <a:gd name="connsiteX13" fmla="*/ 2324100 w 2367644"/>
              <a:gd name="connsiteY13" fmla="*/ 1128081 h 2124123"/>
              <a:gd name="connsiteX14" fmla="*/ 2318657 w 2367644"/>
              <a:gd name="connsiteY14" fmla="*/ 1106309 h 2124123"/>
              <a:gd name="connsiteX15" fmla="*/ 2307771 w 2367644"/>
              <a:gd name="connsiteY15" fmla="*/ 1051881 h 2124123"/>
              <a:gd name="connsiteX16" fmla="*/ 2296886 w 2367644"/>
              <a:gd name="connsiteY16" fmla="*/ 1019223 h 2124123"/>
              <a:gd name="connsiteX17" fmla="*/ 2291443 w 2367644"/>
              <a:gd name="connsiteY17" fmla="*/ 1002895 h 2124123"/>
              <a:gd name="connsiteX18" fmla="*/ 2286000 w 2367644"/>
              <a:gd name="connsiteY18" fmla="*/ 986566 h 2124123"/>
              <a:gd name="connsiteX19" fmla="*/ 2269671 w 2367644"/>
              <a:gd name="connsiteY19" fmla="*/ 970238 h 2124123"/>
              <a:gd name="connsiteX20" fmla="*/ 2264229 w 2367644"/>
              <a:gd name="connsiteY20" fmla="*/ 953909 h 2124123"/>
              <a:gd name="connsiteX21" fmla="*/ 2237014 w 2367644"/>
              <a:gd name="connsiteY21" fmla="*/ 921252 h 2124123"/>
              <a:gd name="connsiteX22" fmla="*/ 2220686 w 2367644"/>
              <a:gd name="connsiteY22" fmla="*/ 866823 h 2124123"/>
              <a:gd name="connsiteX23" fmla="*/ 2204357 w 2367644"/>
              <a:gd name="connsiteY23" fmla="*/ 817838 h 2124123"/>
              <a:gd name="connsiteX24" fmla="*/ 2193471 w 2367644"/>
              <a:gd name="connsiteY24" fmla="*/ 768852 h 2124123"/>
              <a:gd name="connsiteX25" fmla="*/ 2177143 w 2367644"/>
              <a:gd name="connsiteY25" fmla="*/ 714423 h 2124123"/>
              <a:gd name="connsiteX26" fmla="*/ 2171700 w 2367644"/>
              <a:gd name="connsiteY26" fmla="*/ 698095 h 2124123"/>
              <a:gd name="connsiteX27" fmla="*/ 2166257 w 2367644"/>
              <a:gd name="connsiteY27" fmla="*/ 676323 h 2124123"/>
              <a:gd name="connsiteX28" fmla="*/ 2149929 w 2367644"/>
              <a:gd name="connsiteY28" fmla="*/ 659995 h 2124123"/>
              <a:gd name="connsiteX29" fmla="*/ 2133600 w 2367644"/>
              <a:gd name="connsiteY29" fmla="*/ 627338 h 2124123"/>
              <a:gd name="connsiteX30" fmla="*/ 2117271 w 2367644"/>
              <a:gd name="connsiteY30" fmla="*/ 605566 h 2124123"/>
              <a:gd name="connsiteX31" fmla="*/ 2100943 w 2367644"/>
              <a:gd name="connsiteY31" fmla="*/ 600123 h 2124123"/>
              <a:gd name="connsiteX32" fmla="*/ 2073729 w 2367644"/>
              <a:gd name="connsiteY32" fmla="*/ 583795 h 2124123"/>
              <a:gd name="connsiteX33" fmla="*/ 2041071 w 2367644"/>
              <a:gd name="connsiteY33" fmla="*/ 551138 h 2124123"/>
              <a:gd name="connsiteX34" fmla="*/ 2024743 w 2367644"/>
              <a:gd name="connsiteY34" fmla="*/ 534809 h 2124123"/>
              <a:gd name="connsiteX35" fmla="*/ 2002971 w 2367644"/>
              <a:gd name="connsiteY35" fmla="*/ 523923 h 2124123"/>
              <a:gd name="connsiteX36" fmla="*/ 1986643 w 2367644"/>
              <a:gd name="connsiteY36" fmla="*/ 502152 h 2124123"/>
              <a:gd name="connsiteX37" fmla="*/ 1953986 w 2367644"/>
              <a:gd name="connsiteY37" fmla="*/ 469495 h 2124123"/>
              <a:gd name="connsiteX38" fmla="*/ 1926771 w 2367644"/>
              <a:gd name="connsiteY38" fmla="*/ 447723 h 2124123"/>
              <a:gd name="connsiteX39" fmla="*/ 1910443 w 2367644"/>
              <a:gd name="connsiteY39" fmla="*/ 431395 h 2124123"/>
              <a:gd name="connsiteX40" fmla="*/ 1894114 w 2367644"/>
              <a:gd name="connsiteY40" fmla="*/ 425952 h 2124123"/>
              <a:gd name="connsiteX41" fmla="*/ 1845129 w 2367644"/>
              <a:gd name="connsiteY41" fmla="*/ 398738 h 2124123"/>
              <a:gd name="connsiteX42" fmla="*/ 1828800 w 2367644"/>
              <a:gd name="connsiteY42" fmla="*/ 387852 h 2124123"/>
              <a:gd name="connsiteX43" fmla="*/ 1812471 w 2367644"/>
              <a:gd name="connsiteY43" fmla="*/ 371523 h 2124123"/>
              <a:gd name="connsiteX44" fmla="*/ 1779814 w 2367644"/>
              <a:gd name="connsiteY44" fmla="*/ 360638 h 2124123"/>
              <a:gd name="connsiteX45" fmla="*/ 1752600 w 2367644"/>
              <a:gd name="connsiteY45" fmla="*/ 338866 h 2124123"/>
              <a:gd name="connsiteX46" fmla="*/ 1730829 w 2367644"/>
              <a:gd name="connsiteY46" fmla="*/ 322538 h 2124123"/>
              <a:gd name="connsiteX47" fmla="*/ 1714500 w 2367644"/>
              <a:gd name="connsiteY47" fmla="*/ 317095 h 2124123"/>
              <a:gd name="connsiteX48" fmla="*/ 1665514 w 2367644"/>
              <a:gd name="connsiteY48" fmla="*/ 278995 h 2124123"/>
              <a:gd name="connsiteX49" fmla="*/ 1654629 w 2367644"/>
              <a:gd name="connsiteY49" fmla="*/ 262666 h 2124123"/>
              <a:gd name="connsiteX50" fmla="*/ 1638300 w 2367644"/>
              <a:gd name="connsiteY50" fmla="*/ 235452 h 2124123"/>
              <a:gd name="connsiteX51" fmla="*/ 1621971 w 2367644"/>
              <a:gd name="connsiteY51" fmla="*/ 230009 h 2124123"/>
              <a:gd name="connsiteX52" fmla="*/ 1583871 w 2367644"/>
              <a:gd name="connsiteY52" fmla="*/ 191909 h 2124123"/>
              <a:gd name="connsiteX53" fmla="*/ 1534886 w 2367644"/>
              <a:gd name="connsiteY53" fmla="*/ 175581 h 2124123"/>
              <a:gd name="connsiteX54" fmla="*/ 1491343 w 2367644"/>
              <a:gd name="connsiteY54" fmla="*/ 159252 h 2124123"/>
              <a:gd name="connsiteX55" fmla="*/ 1469571 w 2367644"/>
              <a:gd name="connsiteY55" fmla="*/ 148366 h 2124123"/>
              <a:gd name="connsiteX56" fmla="*/ 1420586 w 2367644"/>
              <a:gd name="connsiteY56" fmla="*/ 126595 h 2124123"/>
              <a:gd name="connsiteX57" fmla="*/ 1393371 w 2367644"/>
              <a:gd name="connsiteY57" fmla="*/ 104823 h 2124123"/>
              <a:gd name="connsiteX58" fmla="*/ 1338943 w 2367644"/>
              <a:gd name="connsiteY58" fmla="*/ 93938 h 2124123"/>
              <a:gd name="connsiteX59" fmla="*/ 1322614 w 2367644"/>
              <a:gd name="connsiteY59" fmla="*/ 88495 h 2124123"/>
              <a:gd name="connsiteX60" fmla="*/ 1295400 w 2367644"/>
              <a:gd name="connsiteY60" fmla="*/ 83052 h 2124123"/>
              <a:gd name="connsiteX61" fmla="*/ 1262743 w 2367644"/>
              <a:gd name="connsiteY61" fmla="*/ 72166 h 2124123"/>
              <a:gd name="connsiteX62" fmla="*/ 1219200 w 2367644"/>
              <a:gd name="connsiteY62" fmla="*/ 61281 h 2124123"/>
              <a:gd name="connsiteX63" fmla="*/ 1175657 w 2367644"/>
              <a:gd name="connsiteY63" fmla="*/ 44952 h 2124123"/>
              <a:gd name="connsiteX64" fmla="*/ 1143000 w 2367644"/>
              <a:gd name="connsiteY64" fmla="*/ 39509 h 2124123"/>
              <a:gd name="connsiteX65" fmla="*/ 1126671 w 2367644"/>
              <a:gd name="connsiteY65" fmla="*/ 34066 h 2124123"/>
              <a:gd name="connsiteX66" fmla="*/ 990600 w 2367644"/>
              <a:gd name="connsiteY66" fmla="*/ 23181 h 2124123"/>
              <a:gd name="connsiteX67" fmla="*/ 827314 w 2367644"/>
              <a:gd name="connsiteY67" fmla="*/ 17738 h 2124123"/>
              <a:gd name="connsiteX68" fmla="*/ 533400 w 2367644"/>
              <a:gd name="connsiteY68" fmla="*/ 1409 h 2124123"/>
              <a:gd name="connsiteX69" fmla="*/ 337457 w 2367644"/>
              <a:gd name="connsiteY69" fmla="*/ 6852 h 2124123"/>
              <a:gd name="connsiteX70" fmla="*/ 293914 w 2367644"/>
              <a:gd name="connsiteY70" fmla="*/ 17738 h 2124123"/>
              <a:gd name="connsiteX71" fmla="*/ 212271 w 2367644"/>
              <a:gd name="connsiteY71" fmla="*/ 28623 h 2124123"/>
              <a:gd name="connsiteX72" fmla="*/ 146957 w 2367644"/>
              <a:gd name="connsiteY72" fmla="*/ 61281 h 2124123"/>
              <a:gd name="connsiteX73" fmla="*/ 0 w 2367644"/>
              <a:gd name="connsiteY73" fmla="*/ 110266 h 2124123"/>
              <a:gd name="connsiteX74" fmla="*/ 21771 w 2367644"/>
              <a:gd name="connsiteY74" fmla="*/ 121152 h 212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367644" h="2124123">
                <a:moveTo>
                  <a:pt x="2296886" y="2124123"/>
                </a:moveTo>
                <a:lnTo>
                  <a:pt x="2296886" y="2124123"/>
                </a:lnTo>
                <a:cubicBezTo>
                  <a:pt x="2298700" y="2100537"/>
                  <a:pt x="2299717" y="2076877"/>
                  <a:pt x="2302329" y="2053366"/>
                </a:cubicBezTo>
                <a:cubicBezTo>
                  <a:pt x="2306095" y="2019467"/>
                  <a:pt x="2309715" y="2029264"/>
                  <a:pt x="2318657" y="1993495"/>
                </a:cubicBezTo>
                <a:cubicBezTo>
                  <a:pt x="2326883" y="1960592"/>
                  <a:pt x="2321735" y="1978818"/>
                  <a:pt x="2334986" y="1939066"/>
                </a:cubicBezTo>
                <a:cubicBezTo>
                  <a:pt x="2336800" y="1933623"/>
                  <a:pt x="2339038" y="1928304"/>
                  <a:pt x="2340429" y="1922738"/>
                </a:cubicBezTo>
                <a:cubicBezTo>
                  <a:pt x="2342243" y="1915481"/>
                  <a:pt x="2342924" y="1907842"/>
                  <a:pt x="2345871" y="1900966"/>
                </a:cubicBezTo>
                <a:cubicBezTo>
                  <a:pt x="2348448" y="1894953"/>
                  <a:pt x="2353128" y="1890081"/>
                  <a:pt x="2356757" y="1884638"/>
                </a:cubicBezTo>
                <a:cubicBezTo>
                  <a:pt x="2358571" y="1877381"/>
                  <a:pt x="2360145" y="1870059"/>
                  <a:pt x="2362200" y="1862866"/>
                </a:cubicBezTo>
                <a:cubicBezTo>
                  <a:pt x="2363776" y="1857350"/>
                  <a:pt x="2367716" y="1852275"/>
                  <a:pt x="2367643" y="1846538"/>
                </a:cubicBezTo>
                <a:cubicBezTo>
                  <a:pt x="2365897" y="1708616"/>
                  <a:pt x="2359822" y="1570780"/>
                  <a:pt x="2356757" y="1432881"/>
                </a:cubicBezTo>
                <a:cubicBezTo>
                  <a:pt x="2354943" y="1351238"/>
                  <a:pt x="2358984" y="1269254"/>
                  <a:pt x="2351314" y="1187952"/>
                </a:cubicBezTo>
                <a:cubicBezTo>
                  <a:pt x="2349790" y="1171796"/>
                  <a:pt x="2336258" y="1159182"/>
                  <a:pt x="2329543" y="1144409"/>
                </a:cubicBezTo>
                <a:cubicBezTo>
                  <a:pt x="2327169" y="1139186"/>
                  <a:pt x="2325676" y="1133597"/>
                  <a:pt x="2324100" y="1128081"/>
                </a:cubicBezTo>
                <a:cubicBezTo>
                  <a:pt x="2322045" y="1120888"/>
                  <a:pt x="2320224" y="1113624"/>
                  <a:pt x="2318657" y="1106309"/>
                </a:cubicBezTo>
                <a:cubicBezTo>
                  <a:pt x="2314780" y="1088218"/>
                  <a:pt x="2313621" y="1069434"/>
                  <a:pt x="2307771" y="1051881"/>
                </a:cubicBezTo>
                <a:lnTo>
                  <a:pt x="2296886" y="1019223"/>
                </a:lnTo>
                <a:lnTo>
                  <a:pt x="2291443" y="1002895"/>
                </a:lnTo>
                <a:cubicBezTo>
                  <a:pt x="2289629" y="997452"/>
                  <a:pt x="2290057" y="990623"/>
                  <a:pt x="2286000" y="986566"/>
                </a:cubicBezTo>
                <a:lnTo>
                  <a:pt x="2269671" y="970238"/>
                </a:lnTo>
                <a:cubicBezTo>
                  <a:pt x="2267857" y="964795"/>
                  <a:pt x="2266795" y="959041"/>
                  <a:pt x="2264229" y="953909"/>
                </a:cubicBezTo>
                <a:cubicBezTo>
                  <a:pt x="2256653" y="938756"/>
                  <a:pt x="2249049" y="933287"/>
                  <a:pt x="2237014" y="921252"/>
                </a:cubicBezTo>
                <a:cubicBezTo>
                  <a:pt x="2219269" y="868017"/>
                  <a:pt x="2251852" y="966554"/>
                  <a:pt x="2220686" y="866823"/>
                </a:cubicBezTo>
                <a:cubicBezTo>
                  <a:pt x="2215552" y="850395"/>
                  <a:pt x="2207187" y="834815"/>
                  <a:pt x="2204357" y="817838"/>
                </a:cubicBezTo>
                <a:cubicBezTo>
                  <a:pt x="2197971" y="779522"/>
                  <a:pt x="2202404" y="795651"/>
                  <a:pt x="2193471" y="768852"/>
                </a:cubicBezTo>
                <a:cubicBezTo>
                  <a:pt x="2183575" y="699568"/>
                  <a:pt x="2196945" y="754025"/>
                  <a:pt x="2177143" y="714423"/>
                </a:cubicBezTo>
                <a:cubicBezTo>
                  <a:pt x="2174577" y="709292"/>
                  <a:pt x="2173276" y="703611"/>
                  <a:pt x="2171700" y="698095"/>
                </a:cubicBezTo>
                <a:cubicBezTo>
                  <a:pt x="2169645" y="690902"/>
                  <a:pt x="2169968" y="682818"/>
                  <a:pt x="2166257" y="676323"/>
                </a:cubicBezTo>
                <a:cubicBezTo>
                  <a:pt x="2162438" y="669640"/>
                  <a:pt x="2155372" y="665438"/>
                  <a:pt x="2149929" y="659995"/>
                </a:cubicBezTo>
                <a:cubicBezTo>
                  <a:pt x="2143188" y="639773"/>
                  <a:pt x="2146790" y="645803"/>
                  <a:pt x="2133600" y="627338"/>
                </a:cubicBezTo>
                <a:cubicBezTo>
                  <a:pt x="2128327" y="619956"/>
                  <a:pt x="2124240" y="611374"/>
                  <a:pt x="2117271" y="605566"/>
                </a:cubicBezTo>
                <a:cubicBezTo>
                  <a:pt x="2112864" y="601893"/>
                  <a:pt x="2106074" y="602689"/>
                  <a:pt x="2100943" y="600123"/>
                </a:cubicBezTo>
                <a:cubicBezTo>
                  <a:pt x="2091481" y="595392"/>
                  <a:pt x="2081917" y="590494"/>
                  <a:pt x="2073729" y="583795"/>
                </a:cubicBezTo>
                <a:cubicBezTo>
                  <a:pt x="2061814" y="574047"/>
                  <a:pt x="2051957" y="562024"/>
                  <a:pt x="2041071" y="551138"/>
                </a:cubicBezTo>
                <a:cubicBezTo>
                  <a:pt x="2035628" y="545695"/>
                  <a:pt x="2031628" y="538251"/>
                  <a:pt x="2024743" y="534809"/>
                </a:cubicBezTo>
                <a:lnTo>
                  <a:pt x="2002971" y="523923"/>
                </a:lnTo>
                <a:cubicBezTo>
                  <a:pt x="1997528" y="516666"/>
                  <a:pt x="1992711" y="508895"/>
                  <a:pt x="1986643" y="502152"/>
                </a:cubicBezTo>
                <a:cubicBezTo>
                  <a:pt x="1976345" y="490709"/>
                  <a:pt x="1962525" y="482304"/>
                  <a:pt x="1953986" y="469495"/>
                </a:cubicBezTo>
                <a:cubicBezTo>
                  <a:pt x="1939917" y="448392"/>
                  <a:pt x="1949306" y="455235"/>
                  <a:pt x="1926771" y="447723"/>
                </a:cubicBezTo>
                <a:cubicBezTo>
                  <a:pt x="1921328" y="442280"/>
                  <a:pt x="1916847" y="435665"/>
                  <a:pt x="1910443" y="431395"/>
                </a:cubicBezTo>
                <a:cubicBezTo>
                  <a:pt x="1905669" y="428212"/>
                  <a:pt x="1898522" y="429625"/>
                  <a:pt x="1894114" y="425952"/>
                </a:cubicBezTo>
                <a:cubicBezTo>
                  <a:pt x="1853951" y="392483"/>
                  <a:pt x="1907675" y="409163"/>
                  <a:pt x="1845129" y="398738"/>
                </a:cubicBezTo>
                <a:cubicBezTo>
                  <a:pt x="1839686" y="395109"/>
                  <a:pt x="1833825" y="392040"/>
                  <a:pt x="1828800" y="387852"/>
                </a:cubicBezTo>
                <a:cubicBezTo>
                  <a:pt x="1822887" y="382924"/>
                  <a:pt x="1819200" y="375261"/>
                  <a:pt x="1812471" y="371523"/>
                </a:cubicBezTo>
                <a:cubicBezTo>
                  <a:pt x="1802441" y="365951"/>
                  <a:pt x="1779814" y="360638"/>
                  <a:pt x="1779814" y="360638"/>
                </a:cubicBezTo>
                <a:cubicBezTo>
                  <a:pt x="1759160" y="329654"/>
                  <a:pt x="1780912" y="355044"/>
                  <a:pt x="1752600" y="338866"/>
                </a:cubicBezTo>
                <a:cubicBezTo>
                  <a:pt x="1744724" y="334365"/>
                  <a:pt x="1738705" y="327039"/>
                  <a:pt x="1730829" y="322538"/>
                </a:cubicBezTo>
                <a:cubicBezTo>
                  <a:pt x="1725847" y="319691"/>
                  <a:pt x="1719515" y="319881"/>
                  <a:pt x="1714500" y="317095"/>
                </a:cubicBezTo>
                <a:cubicBezTo>
                  <a:pt x="1695672" y="306635"/>
                  <a:pt x="1679190" y="295407"/>
                  <a:pt x="1665514" y="278995"/>
                </a:cubicBezTo>
                <a:cubicBezTo>
                  <a:pt x="1661326" y="273970"/>
                  <a:pt x="1658096" y="268213"/>
                  <a:pt x="1654629" y="262666"/>
                </a:cubicBezTo>
                <a:cubicBezTo>
                  <a:pt x="1649022" y="253695"/>
                  <a:pt x="1645781" y="242932"/>
                  <a:pt x="1638300" y="235452"/>
                </a:cubicBezTo>
                <a:cubicBezTo>
                  <a:pt x="1634243" y="231395"/>
                  <a:pt x="1627414" y="231823"/>
                  <a:pt x="1621971" y="230009"/>
                </a:cubicBezTo>
                <a:cubicBezTo>
                  <a:pt x="1609495" y="211294"/>
                  <a:pt x="1607575" y="204839"/>
                  <a:pt x="1583871" y="191909"/>
                </a:cubicBezTo>
                <a:cubicBezTo>
                  <a:pt x="1583860" y="191903"/>
                  <a:pt x="1543056" y="178304"/>
                  <a:pt x="1534886" y="175581"/>
                </a:cubicBezTo>
                <a:cubicBezTo>
                  <a:pt x="1516934" y="169597"/>
                  <a:pt x="1510865" y="167928"/>
                  <a:pt x="1491343" y="159252"/>
                </a:cubicBezTo>
                <a:cubicBezTo>
                  <a:pt x="1483928" y="155957"/>
                  <a:pt x="1476828" y="151995"/>
                  <a:pt x="1469571" y="148366"/>
                </a:cubicBezTo>
                <a:cubicBezTo>
                  <a:pt x="1445826" y="112747"/>
                  <a:pt x="1476427" y="149863"/>
                  <a:pt x="1420586" y="126595"/>
                </a:cubicBezTo>
                <a:cubicBezTo>
                  <a:pt x="1409862" y="122127"/>
                  <a:pt x="1404157" y="109138"/>
                  <a:pt x="1393371" y="104823"/>
                </a:cubicBezTo>
                <a:cubicBezTo>
                  <a:pt x="1376192" y="97952"/>
                  <a:pt x="1356971" y="98098"/>
                  <a:pt x="1338943" y="93938"/>
                </a:cubicBezTo>
                <a:cubicBezTo>
                  <a:pt x="1333352" y="92648"/>
                  <a:pt x="1328180" y="89887"/>
                  <a:pt x="1322614" y="88495"/>
                </a:cubicBezTo>
                <a:cubicBezTo>
                  <a:pt x="1313639" y="86251"/>
                  <a:pt x="1304325" y="85486"/>
                  <a:pt x="1295400" y="83052"/>
                </a:cubicBezTo>
                <a:cubicBezTo>
                  <a:pt x="1284330" y="80033"/>
                  <a:pt x="1273875" y="74949"/>
                  <a:pt x="1262743" y="72166"/>
                </a:cubicBezTo>
                <a:cubicBezTo>
                  <a:pt x="1248229" y="68538"/>
                  <a:pt x="1233091" y="66838"/>
                  <a:pt x="1219200" y="61281"/>
                </a:cubicBezTo>
                <a:cubicBezTo>
                  <a:pt x="1213900" y="59161"/>
                  <a:pt x="1185258" y="47086"/>
                  <a:pt x="1175657" y="44952"/>
                </a:cubicBezTo>
                <a:cubicBezTo>
                  <a:pt x="1164884" y="42558"/>
                  <a:pt x="1153773" y="41903"/>
                  <a:pt x="1143000" y="39509"/>
                </a:cubicBezTo>
                <a:cubicBezTo>
                  <a:pt x="1137399" y="38264"/>
                  <a:pt x="1132316" y="35092"/>
                  <a:pt x="1126671" y="34066"/>
                </a:cubicBezTo>
                <a:cubicBezTo>
                  <a:pt x="1088665" y="27156"/>
                  <a:pt x="1021280" y="24486"/>
                  <a:pt x="990600" y="23181"/>
                </a:cubicBezTo>
                <a:lnTo>
                  <a:pt x="827314" y="17738"/>
                </a:lnTo>
                <a:cubicBezTo>
                  <a:pt x="702787" y="-13395"/>
                  <a:pt x="798729" y="7177"/>
                  <a:pt x="533400" y="1409"/>
                </a:cubicBezTo>
                <a:cubicBezTo>
                  <a:pt x="468086" y="3223"/>
                  <a:pt x="402645" y="2407"/>
                  <a:pt x="337457" y="6852"/>
                </a:cubicBezTo>
                <a:cubicBezTo>
                  <a:pt x="322531" y="7870"/>
                  <a:pt x="308585" y="14804"/>
                  <a:pt x="293914" y="17738"/>
                </a:cubicBezTo>
                <a:cubicBezTo>
                  <a:pt x="281382" y="20244"/>
                  <a:pt x="222881" y="27297"/>
                  <a:pt x="212271" y="28623"/>
                </a:cubicBezTo>
                <a:cubicBezTo>
                  <a:pt x="175709" y="40811"/>
                  <a:pt x="209142" y="28552"/>
                  <a:pt x="146957" y="61281"/>
                </a:cubicBezTo>
                <a:cubicBezTo>
                  <a:pt x="100530" y="85717"/>
                  <a:pt x="55180" y="110266"/>
                  <a:pt x="0" y="110266"/>
                </a:cubicBezTo>
                <a:lnTo>
                  <a:pt x="21771" y="121152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6568171" y="2653212"/>
            <a:ext cx="1600633" cy="2136800"/>
          </a:xfrm>
          <a:custGeom>
            <a:avLst/>
            <a:gdLst>
              <a:gd name="connsiteX0" fmla="*/ 0 w 1600633"/>
              <a:gd name="connsiteY0" fmla="*/ 92529 h 2057723"/>
              <a:gd name="connsiteX1" fmla="*/ 0 w 1600633"/>
              <a:gd name="connsiteY1" fmla="*/ 92529 h 2057723"/>
              <a:gd name="connsiteX2" fmla="*/ 43543 w 1600633"/>
              <a:gd name="connsiteY2" fmla="*/ 76200 h 2057723"/>
              <a:gd name="connsiteX3" fmla="*/ 81643 w 1600633"/>
              <a:gd name="connsiteY3" fmla="*/ 59872 h 2057723"/>
              <a:gd name="connsiteX4" fmla="*/ 97972 w 1600633"/>
              <a:gd name="connsiteY4" fmla="*/ 48986 h 2057723"/>
              <a:gd name="connsiteX5" fmla="*/ 141515 w 1600633"/>
              <a:gd name="connsiteY5" fmla="*/ 43543 h 2057723"/>
              <a:gd name="connsiteX6" fmla="*/ 168729 w 1600633"/>
              <a:gd name="connsiteY6" fmla="*/ 38100 h 2057723"/>
              <a:gd name="connsiteX7" fmla="*/ 185058 w 1600633"/>
              <a:gd name="connsiteY7" fmla="*/ 32658 h 2057723"/>
              <a:gd name="connsiteX8" fmla="*/ 234043 w 1600633"/>
              <a:gd name="connsiteY8" fmla="*/ 21772 h 2057723"/>
              <a:gd name="connsiteX9" fmla="*/ 272143 w 1600633"/>
              <a:gd name="connsiteY9" fmla="*/ 16329 h 2057723"/>
              <a:gd name="connsiteX10" fmla="*/ 364672 w 1600633"/>
              <a:gd name="connsiteY10" fmla="*/ 10886 h 2057723"/>
              <a:gd name="connsiteX11" fmla="*/ 440872 w 1600633"/>
              <a:gd name="connsiteY11" fmla="*/ 0 h 2057723"/>
              <a:gd name="connsiteX12" fmla="*/ 511629 w 1600633"/>
              <a:gd name="connsiteY12" fmla="*/ 5443 h 2057723"/>
              <a:gd name="connsiteX13" fmla="*/ 533400 w 1600633"/>
              <a:gd name="connsiteY13" fmla="*/ 10886 h 2057723"/>
              <a:gd name="connsiteX14" fmla="*/ 576943 w 1600633"/>
              <a:gd name="connsiteY14" fmla="*/ 27215 h 2057723"/>
              <a:gd name="connsiteX15" fmla="*/ 598715 w 1600633"/>
              <a:gd name="connsiteY15" fmla="*/ 32658 h 2057723"/>
              <a:gd name="connsiteX16" fmla="*/ 669472 w 1600633"/>
              <a:gd name="connsiteY16" fmla="*/ 38100 h 2057723"/>
              <a:gd name="connsiteX17" fmla="*/ 702129 w 1600633"/>
              <a:gd name="connsiteY17" fmla="*/ 43543 h 2057723"/>
              <a:gd name="connsiteX18" fmla="*/ 718458 w 1600633"/>
              <a:gd name="connsiteY18" fmla="*/ 48986 h 2057723"/>
              <a:gd name="connsiteX19" fmla="*/ 745672 w 1600633"/>
              <a:gd name="connsiteY19" fmla="*/ 54429 h 2057723"/>
              <a:gd name="connsiteX20" fmla="*/ 794658 w 1600633"/>
              <a:gd name="connsiteY20" fmla="*/ 70758 h 2057723"/>
              <a:gd name="connsiteX21" fmla="*/ 816429 w 1600633"/>
              <a:gd name="connsiteY21" fmla="*/ 81643 h 2057723"/>
              <a:gd name="connsiteX22" fmla="*/ 870858 w 1600633"/>
              <a:gd name="connsiteY22" fmla="*/ 87086 h 2057723"/>
              <a:gd name="connsiteX23" fmla="*/ 887186 w 1600633"/>
              <a:gd name="connsiteY23" fmla="*/ 97972 h 2057723"/>
              <a:gd name="connsiteX24" fmla="*/ 908958 w 1600633"/>
              <a:gd name="connsiteY24" fmla="*/ 103415 h 2057723"/>
              <a:gd name="connsiteX25" fmla="*/ 941615 w 1600633"/>
              <a:gd name="connsiteY25" fmla="*/ 119743 h 2057723"/>
              <a:gd name="connsiteX26" fmla="*/ 957943 w 1600633"/>
              <a:gd name="connsiteY26" fmla="*/ 136072 h 2057723"/>
              <a:gd name="connsiteX27" fmla="*/ 990600 w 1600633"/>
              <a:gd name="connsiteY27" fmla="*/ 157843 h 2057723"/>
              <a:gd name="connsiteX28" fmla="*/ 1023258 w 1600633"/>
              <a:gd name="connsiteY28" fmla="*/ 179615 h 2057723"/>
              <a:gd name="connsiteX29" fmla="*/ 1045029 w 1600633"/>
              <a:gd name="connsiteY29" fmla="*/ 201386 h 2057723"/>
              <a:gd name="connsiteX30" fmla="*/ 1061358 w 1600633"/>
              <a:gd name="connsiteY30" fmla="*/ 206829 h 2057723"/>
              <a:gd name="connsiteX31" fmla="*/ 1094015 w 1600633"/>
              <a:gd name="connsiteY31" fmla="*/ 228600 h 2057723"/>
              <a:gd name="connsiteX32" fmla="*/ 1110343 w 1600633"/>
              <a:gd name="connsiteY32" fmla="*/ 239486 h 2057723"/>
              <a:gd name="connsiteX33" fmla="*/ 1121229 w 1600633"/>
              <a:gd name="connsiteY33" fmla="*/ 255815 h 2057723"/>
              <a:gd name="connsiteX34" fmla="*/ 1137558 w 1600633"/>
              <a:gd name="connsiteY34" fmla="*/ 261258 h 2057723"/>
              <a:gd name="connsiteX35" fmla="*/ 1175658 w 1600633"/>
              <a:gd name="connsiteY35" fmla="*/ 299358 h 2057723"/>
              <a:gd name="connsiteX36" fmla="*/ 1202872 w 1600633"/>
              <a:gd name="connsiteY36" fmla="*/ 326572 h 2057723"/>
              <a:gd name="connsiteX37" fmla="*/ 1230086 w 1600633"/>
              <a:gd name="connsiteY37" fmla="*/ 348343 h 2057723"/>
              <a:gd name="connsiteX38" fmla="*/ 1240972 w 1600633"/>
              <a:gd name="connsiteY38" fmla="*/ 364672 h 2057723"/>
              <a:gd name="connsiteX39" fmla="*/ 1273629 w 1600633"/>
              <a:gd name="connsiteY39" fmla="*/ 386443 h 2057723"/>
              <a:gd name="connsiteX40" fmla="*/ 1279072 w 1600633"/>
              <a:gd name="connsiteY40" fmla="*/ 402772 h 2057723"/>
              <a:gd name="connsiteX41" fmla="*/ 1311729 w 1600633"/>
              <a:gd name="connsiteY41" fmla="*/ 429986 h 2057723"/>
              <a:gd name="connsiteX42" fmla="*/ 1333500 w 1600633"/>
              <a:gd name="connsiteY42" fmla="*/ 462643 h 2057723"/>
              <a:gd name="connsiteX43" fmla="*/ 1355272 w 1600633"/>
              <a:gd name="connsiteY43" fmla="*/ 495300 h 2057723"/>
              <a:gd name="connsiteX44" fmla="*/ 1371600 w 1600633"/>
              <a:gd name="connsiteY44" fmla="*/ 527958 h 2057723"/>
              <a:gd name="connsiteX45" fmla="*/ 1377043 w 1600633"/>
              <a:gd name="connsiteY45" fmla="*/ 544286 h 2057723"/>
              <a:gd name="connsiteX46" fmla="*/ 1398815 w 1600633"/>
              <a:gd name="connsiteY46" fmla="*/ 576943 h 2057723"/>
              <a:gd name="connsiteX47" fmla="*/ 1409700 w 1600633"/>
              <a:gd name="connsiteY47" fmla="*/ 593272 h 2057723"/>
              <a:gd name="connsiteX48" fmla="*/ 1420586 w 1600633"/>
              <a:gd name="connsiteY48" fmla="*/ 625929 h 2057723"/>
              <a:gd name="connsiteX49" fmla="*/ 1426029 w 1600633"/>
              <a:gd name="connsiteY49" fmla="*/ 642258 h 2057723"/>
              <a:gd name="connsiteX50" fmla="*/ 1436915 w 1600633"/>
              <a:gd name="connsiteY50" fmla="*/ 658586 h 2057723"/>
              <a:gd name="connsiteX51" fmla="*/ 1442358 w 1600633"/>
              <a:gd name="connsiteY51" fmla="*/ 674915 h 2057723"/>
              <a:gd name="connsiteX52" fmla="*/ 1464129 w 1600633"/>
              <a:gd name="connsiteY52" fmla="*/ 707572 h 2057723"/>
              <a:gd name="connsiteX53" fmla="*/ 1469572 w 1600633"/>
              <a:gd name="connsiteY53" fmla="*/ 729343 h 2057723"/>
              <a:gd name="connsiteX54" fmla="*/ 1491343 w 1600633"/>
              <a:gd name="connsiteY54" fmla="*/ 762000 h 2057723"/>
              <a:gd name="connsiteX55" fmla="*/ 1496786 w 1600633"/>
              <a:gd name="connsiteY55" fmla="*/ 800100 h 2057723"/>
              <a:gd name="connsiteX56" fmla="*/ 1518558 w 1600633"/>
              <a:gd name="connsiteY56" fmla="*/ 832758 h 2057723"/>
              <a:gd name="connsiteX57" fmla="*/ 1529443 w 1600633"/>
              <a:gd name="connsiteY57" fmla="*/ 849086 h 2057723"/>
              <a:gd name="connsiteX58" fmla="*/ 1540329 w 1600633"/>
              <a:gd name="connsiteY58" fmla="*/ 892629 h 2057723"/>
              <a:gd name="connsiteX59" fmla="*/ 1551215 w 1600633"/>
              <a:gd name="connsiteY59" fmla="*/ 925286 h 2057723"/>
              <a:gd name="connsiteX60" fmla="*/ 1562100 w 1600633"/>
              <a:gd name="connsiteY60" fmla="*/ 957943 h 2057723"/>
              <a:gd name="connsiteX61" fmla="*/ 1572986 w 1600633"/>
              <a:gd name="connsiteY61" fmla="*/ 990600 h 2057723"/>
              <a:gd name="connsiteX62" fmla="*/ 1583872 w 1600633"/>
              <a:gd name="connsiteY62" fmla="*/ 1006929 h 2057723"/>
              <a:gd name="connsiteX63" fmla="*/ 1589315 w 1600633"/>
              <a:gd name="connsiteY63" fmla="*/ 1028700 h 2057723"/>
              <a:gd name="connsiteX64" fmla="*/ 1600200 w 1600633"/>
              <a:gd name="connsiteY64" fmla="*/ 1045029 h 2057723"/>
              <a:gd name="connsiteX65" fmla="*/ 1594758 w 1600633"/>
              <a:gd name="connsiteY65" fmla="*/ 1344386 h 2057723"/>
              <a:gd name="connsiteX66" fmla="*/ 1589315 w 1600633"/>
              <a:gd name="connsiteY66" fmla="*/ 1360715 h 2057723"/>
              <a:gd name="connsiteX67" fmla="*/ 1583872 w 1600633"/>
              <a:gd name="connsiteY67" fmla="*/ 1393372 h 2057723"/>
              <a:gd name="connsiteX68" fmla="*/ 1572986 w 1600633"/>
              <a:gd name="connsiteY68" fmla="*/ 1436915 h 2057723"/>
              <a:gd name="connsiteX69" fmla="*/ 1562100 w 1600633"/>
              <a:gd name="connsiteY69" fmla="*/ 1475015 h 2057723"/>
              <a:gd name="connsiteX70" fmla="*/ 1556658 w 1600633"/>
              <a:gd name="connsiteY70" fmla="*/ 1507672 h 2057723"/>
              <a:gd name="connsiteX71" fmla="*/ 1551215 w 1600633"/>
              <a:gd name="connsiteY71" fmla="*/ 1524000 h 2057723"/>
              <a:gd name="connsiteX72" fmla="*/ 1545772 w 1600633"/>
              <a:gd name="connsiteY72" fmla="*/ 1556658 h 2057723"/>
              <a:gd name="connsiteX73" fmla="*/ 1534886 w 1600633"/>
              <a:gd name="connsiteY73" fmla="*/ 1589315 h 2057723"/>
              <a:gd name="connsiteX74" fmla="*/ 1529443 w 1600633"/>
              <a:gd name="connsiteY74" fmla="*/ 1611086 h 2057723"/>
              <a:gd name="connsiteX75" fmla="*/ 1513115 w 1600633"/>
              <a:gd name="connsiteY75" fmla="*/ 1621972 h 2057723"/>
              <a:gd name="connsiteX76" fmla="*/ 1502229 w 1600633"/>
              <a:gd name="connsiteY76" fmla="*/ 1638300 h 2057723"/>
              <a:gd name="connsiteX77" fmla="*/ 1485900 w 1600633"/>
              <a:gd name="connsiteY77" fmla="*/ 1670958 h 2057723"/>
              <a:gd name="connsiteX78" fmla="*/ 1469572 w 1600633"/>
              <a:gd name="connsiteY78" fmla="*/ 1676400 h 2057723"/>
              <a:gd name="connsiteX79" fmla="*/ 1458686 w 1600633"/>
              <a:gd name="connsiteY79" fmla="*/ 1692729 h 2057723"/>
              <a:gd name="connsiteX80" fmla="*/ 1431472 w 1600633"/>
              <a:gd name="connsiteY80" fmla="*/ 1725386 h 2057723"/>
              <a:gd name="connsiteX81" fmla="*/ 1415143 w 1600633"/>
              <a:gd name="connsiteY81" fmla="*/ 1790700 h 2057723"/>
              <a:gd name="connsiteX82" fmla="*/ 1398815 w 1600633"/>
              <a:gd name="connsiteY82" fmla="*/ 1796143 h 2057723"/>
              <a:gd name="connsiteX83" fmla="*/ 1377043 w 1600633"/>
              <a:gd name="connsiteY83" fmla="*/ 1845129 h 2057723"/>
              <a:gd name="connsiteX84" fmla="*/ 1360715 w 1600633"/>
              <a:gd name="connsiteY84" fmla="*/ 1856015 h 2057723"/>
              <a:gd name="connsiteX85" fmla="*/ 1344386 w 1600633"/>
              <a:gd name="connsiteY85" fmla="*/ 1872343 h 2057723"/>
              <a:gd name="connsiteX86" fmla="*/ 1322615 w 1600633"/>
              <a:gd name="connsiteY86" fmla="*/ 1883229 h 2057723"/>
              <a:gd name="connsiteX87" fmla="*/ 1306286 w 1600633"/>
              <a:gd name="connsiteY87" fmla="*/ 1894115 h 2057723"/>
              <a:gd name="connsiteX88" fmla="*/ 1273629 w 1600633"/>
              <a:gd name="connsiteY88" fmla="*/ 1921329 h 2057723"/>
              <a:gd name="connsiteX89" fmla="*/ 1257300 w 1600633"/>
              <a:gd name="connsiteY89" fmla="*/ 1937658 h 2057723"/>
              <a:gd name="connsiteX90" fmla="*/ 1240972 w 1600633"/>
              <a:gd name="connsiteY90" fmla="*/ 1943100 h 2057723"/>
              <a:gd name="connsiteX91" fmla="*/ 1213758 w 1600633"/>
              <a:gd name="connsiteY91" fmla="*/ 1953986 h 2057723"/>
              <a:gd name="connsiteX92" fmla="*/ 1181100 w 1600633"/>
              <a:gd name="connsiteY92" fmla="*/ 1964872 h 2057723"/>
              <a:gd name="connsiteX93" fmla="*/ 1132115 w 1600633"/>
              <a:gd name="connsiteY93" fmla="*/ 1986643 h 2057723"/>
              <a:gd name="connsiteX94" fmla="*/ 1115786 w 1600633"/>
              <a:gd name="connsiteY94" fmla="*/ 1992086 h 2057723"/>
              <a:gd name="connsiteX95" fmla="*/ 1083129 w 1600633"/>
              <a:gd name="connsiteY95" fmla="*/ 2008415 h 2057723"/>
              <a:gd name="connsiteX96" fmla="*/ 1066800 w 1600633"/>
              <a:gd name="connsiteY96" fmla="*/ 2019300 h 2057723"/>
              <a:gd name="connsiteX97" fmla="*/ 1050472 w 1600633"/>
              <a:gd name="connsiteY97" fmla="*/ 2024743 h 2057723"/>
              <a:gd name="connsiteX98" fmla="*/ 1023258 w 1600633"/>
              <a:gd name="connsiteY98" fmla="*/ 2035629 h 2057723"/>
              <a:gd name="connsiteX99" fmla="*/ 941615 w 1600633"/>
              <a:gd name="connsiteY99" fmla="*/ 2046515 h 2057723"/>
              <a:gd name="connsiteX100" fmla="*/ 832758 w 1600633"/>
              <a:gd name="connsiteY100" fmla="*/ 2057400 h 2057723"/>
              <a:gd name="connsiteX101" fmla="*/ 794658 w 1600633"/>
              <a:gd name="connsiteY101" fmla="*/ 2051958 h 2057723"/>
              <a:gd name="connsiteX102" fmla="*/ 745672 w 1600633"/>
              <a:gd name="connsiteY102" fmla="*/ 2051958 h 2057723"/>
              <a:gd name="connsiteX103" fmla="*/ 745672 w 1600633"/>
              <a:gd name="connsiteY103" fmla="*/ 2051958 h 2057723"/>
              <a:gd name="connsiteX0" fmla="*/ 0 w 1600633"/>
              <a:gd name="connsiteY0" fmla="*/ 92529 h 2136800"/>
              <a:gd name="connsiteX1" fmla="*/ 0 w 1600633"/>
              <a:gd name="connsiteY1" fmla="*/ 92529 h 2136800"/>
              <a:gd name="connsiteX2" fmla="*/ 43543 w 1600633"/>
              <a:gd name="connsiteY2" fmla="*/ 76200 h 2136800"/>
              <a:gd name="connsiteX3" fmla="*/ 81643 w 1600633"/>
              <a:gd name="connsiteY3" fmla="*/ 59872 h 2136800"/>
              <a:gd name="connsiteX4" fmla="*/ 97972 w 1600633"/>
              <a:gd name="connsiteY4" fmla="*/ 48986 h 2136800"/>
              <a:gd name="connsiteX5" fmla="*/ 141515 w 1600633"/>
              <a:gd name="connsiteY5" fmla="*/ 43543 h 2136800"/>
              <a:gd name="connsiteX6" fmla="*/ 168729 w 1600633"/>
              <a:gd name="connsiteY6" fmla="*/ 38100 h 2136800"/>
              <a:gd name="connsiteX7" fmla="*/ 185058 w 1600633"/>
              <a:gd name="connsiteY7" fmla="*/ 32658 h 2136800"/>
              <a:gd name="connsiteX8" fmla="*/ 234043 w 1600633"/>
              <a:gd name="connsiteY8" fmla="*/ 21772 h 2136800"/>
              <a:gd name="connsiteX9" fmla="*/ 272143 w 1600633"/>
              <a:gd name="connsiteY9" fmla="*/ 16329 h 2136800"/>
              <a:gd name="connsiteX10" fmla="*/ 364672 w 1600633"/>
              <a:gd name="connsiteY10" fmla="*/ 10886 h 2136800"/>
              <a:gd name="connsiteX11" fmla="*/ 440872 w 1600633"/>
              <a:gd name="connsiteY11" fmla="*/ 0 h 2136800"/>
              <a:gd name="connsiteX12" fmla="*/ 511629 w 1600633"/>
              <a:gd name="connsiteY12" fmla="*/ 5443 h 2136800"/>
              <a:gd name="connsiteX13" fmla="*/ 533400 w 1600633"/>
              <a:gd name="connsiteY13" fmla="*/ 10886 h 2136800"/>
              <a:gd name="connsiteX14" fmla="*/ 576943 w 1600633"/>
              <a:gd name="connsiteY14" fmla="*/ 27215 h 2136800"/>
              <a:gd name="connsiteX15" fmla="*/ 598715 w 1600633"/>
              <a:gd name="connsiteY15" fmla="*/ 32658 h 2136800"/>
              <a:gd name="connsiteX16" fmla="*/ 669472 w 1600633"/>
              <a:gd name="connsiteY16" fmla="*/ 38100 h 2136800"/>
              <a:gd name="connsiteX17" fmla="*/ 702129 w 1600633"/>
              <a:gd name="connsiteY17" fmla="*/ 43543 h 2136800"/>
              <a:gd name="connsiteX18" fmla="*/ 718458 w 1600633"/>
              <a:gd name="connsiteY18" fmla="*/ 48986 h 2136800"/>
              <a:gd name="connsiteX19" fmla="*/ 745672 w 1600633"/>
              <a:gd name="connsiteY19" fmla="*/ 54429 h 2136800"/>
              <a:gd name="connsiteX20" fmla="*/ 794658 w 1600633"/>
              <a:gd name="connsiteY20" fmla="*/ 70758 h 2136800"/>
              <a:gd name="connsiteX21" fmla="*/ 816429 w 1600633"/>
              <a:gd name="connsiteY21" fmla="*/ 81643 h 2136800"/>
              <a:gd name="connsiteX22" fmla="*/ 870858 w 1600633"/>
              <a:gd name="connsiteY22" fmla="*/ 87086 h 2136800"/>
              <a:gd name="connsiteX23" fmla="*/ 887186 w 1600633"/>
              <a:gd name="connsiteY23" fmla="*/ 97972 h 2136800"/>
              <a:gd name="connsiteX24" fmla="*/ 908958 w 1600633"/>
              <a:gd name="connsiteY24" fmla="*/ 103415 h 2136800"/>
              <a:gd name="connsiteX25" fmla="*/ 941615 w 1600633"/>
              <a:gd name="connsiteY25" fmla="*/ 119743 h 2136800"/>
              <a:gd name="connsiteX26" fmla="*/ 957943 w 1600633"/>
              <a:gd name="connsiteY26" fmla="*/ 136072 h 2136800"/>
              <a:gd name="connsiteX27" fmla="*/ 990600 w 1600633"/>
              <a:gd name="connsiteY27" fmla="*/ 157843 h 2136800"/>
              <a:gd name="connsiteX28" fmla="*/ 1023258 w 1600633"/>
              <a:gd name="connsiteY28" fmla="*/ 179615 h 2136800"/>
              <a:gd name="connsiteX29" fmla="*/ 1045029 w 1600633"/>
              <a:gd name="connsiteY29" fmla="*/ 201386 h 2136800"/>
              <a:gd name="connsiteX30" fmla="*/ 1061358 w 1600633"/>
              <a:gd name="connsiteY30" fmla="*/ 206829 h 2136800"/>
              <a:gd name="connsiteX31" fmla="*/ 1094015 w 1600633"/>
              <a:gd name="connsiteY31" fmla="*/ 228600 h 2136800"/>
              <a:gd name="connsiteX32" fmla="*/ 1110343 w 1600633"/>
              <a:gd name="connsiteY32" fmla="*/ 239486 h 2136800"/>
              <a:gd name="connsiteX33" fmla="*/ 1121229 w 1600633"/>
              <a:gd name="connsiteY33" fmla="*/ 255815 h 2136800"/>
              <a:gd name="connsiteX34" fmla="*/ 1137558 w 1600633"/>
              <a:gd name="connsiteY34" fmla="*/ 261258 h 2136800"/>
              <a:gd name="connsiteX35" fmla="*/ 1175658 w 1600633"/>
              <a:gd name="connsiteY35" fmla="*/ 299358 h 2136800"/>
              <a:gd name="connsiteX36" fmla="*/ 1202872 w 1600633"/>
              <a:gd name="connsiteY36" fmla="*/ 326572 h 2136800"/>
              <a:gd name="connsiteX37" fmla="*/ 1230086 w 1600633"/>
              <a:gd name="connsiteY37" fmla="*/ 348343 h 2136800"/>
              <a:gd name="connsiteX38" fmla="*/ 1240972 w 1600633"/>
              <a:gd name="connsiteY38" fmla="*/ 364672 h 2136800"/>
              <a:gd name="connsiteX39" fmla="*/ 1273629 w 1600633"/>
              <a:gd name="connsiteY39" fmla="*/ 386443 h 2136800"/>
              <a:gd name="connsiteX40" fmla="*/ 1279072 w 1600633"/>
              <a:gd name="connsiteY40" fmla="*/ 402772 h 2136800"/>
              <a:gd name="connsiteX41" fmla="*/ 1311729 w 1600633"/>
              <a:gd name="connsiteY41" fmla="*/ 429986 h 2136800"/>
              <a:gd name="connsiteX42" fmla="*/ 1333500 w 1600633"/>
              <a:gd name="connsiteY42" fmla="*/ 462643 h 2136800"/>
              <a:gd name="connsiteX43" fmla="*/ 1355272 w 1600633"/>
              <a:gd name="connsiteY43" fmla="*/ 495300 h 2136800"/>
              <a:gd name="connsiteX44" fmla="*/ 1371600 w 1600633"/>
              <a:gd name="connsiteY44" fmla="*/ 527958 h 2136800"/>
              <a:gd name="connsiteX45" fmla="*/ 1377043 w 1600633"/>
              <a:gd name="connsiteY45" fmla="*/ 544286 h 2136800"/>
              <a:gd name="connsiteX46" fmla="*/ 1398815 w 1600633"/>
              <a:gd name="connsiteY46" fmla="*/ 576943 h 2136800"/>
              <a:gd name="connsiteX47" fmla="*/ 1409700 w 1600633"/>
              <a:gd name="connsiteY47" fmla="*/ 593272 h 2136800"/>
              <a:gd name="connsiteX48" fmla="*/ 1420586 w 1600633"/>
              <a:gd name="connsiteY48" fmla="*/ 625929 h 2136800"/>
              <a:gd name="connsiteX49" fmla="*/ 1426029 w 1600633"/>
              <a:gd name="connsiteY49" fmla="*/ 642258 h 2136800"/>
              <a:gd name="connsiteX50" fmla="*/ 1436915 w 1600633"/>
              <a:gd name="connsiteY50" fmla="*/ 658586 h 2136800"/>
              <a:gd name="connsiteX51" fmla="*/ 1442358 w 1600633"/>
              <a:gd name="connsiteY51" fmla="*/ 674915 h 2136800"/>
              <a:gd name="connsiteX52" fmla="*/ 1464129 w 1600633"/>
              <a:gd name="connsiteY52" fmla="*/ 707572 h 2136800"/>
              <a:gd name="connsiteX53" fmla="*/ 1469572 w 1600633"/>
              <a:gd name="connsiteY53" fmla="*/ 729343 h 2136800"/>
              <a:gd name="connsiteX54" fmla="*/ 1491343 w 1600633"/>
              <a:gd name="connsiteY54" fmla="*/ 762000 h 2136800"/>
              <a:gd name="connsiteX55" fmla="*/ 1496786 w 1600633"/>
              <a:gd name="connsiteY55" fmla="*/ 800100 h 2136800"/>
              <a:gd name="connsiteX56" fmla="*/ 1518558 w 1600633"/>
              <a:gd name="connsiteY56" fmla="*/ 832758 h 2136800"/>
              <a:gd name="connsiteX57" fmla="*/ 1529443 w 1600633"/>
              <a:gd name="connsiteY57" fmla="*/ 849086 h 2136800"/>
              <a:gd name="connsiteX58" fmla="*/ 1540329 w 1600633"/>
              <a:gd name="connsiteY58" fmla="*/ 892629 h 2136800"/>
              <a:gd name="connsiteX59" fmla="*/ 1551215 w 1600633"/>
              <a:gd name="connsiteY59" fmla="*/ 925286 h 2136800"/>
              <a:gd name="connsiteX60" fmla="*/ 1562100 w 1600633"/>
              <a:gd name="connsiteY60" fmla="*/ 957943 h 2136800"/>
              <a:gd name="connsiteX61" fmla="*/ 1572986 w 1600633"/>
              <a:gd name="connsiteY61" fmla="*/ 990600 h 2136800"/>
              <a:gd name="connsiteX62" fmla="*/ 1583872 w 1600633"/>
              <a:gd name="connsiteY62" fmla="*/ 1006929 h 2136800"/>
              <a:gd name="connsiteX63" fmla="*/ 1589315 w 1600633"/>
              <a:gd name="connsiteY63" fmla="*/ 1028700 h 2136800"/>
              <a:gd name="connsiteX64" fmla="*/ 1600200 w 1600633"/>
              <a:gd name="connsiteY64" fmla="*/ 1045029 h 2136800"/>
              <a:gd name="connsiteX65" fmla="*/ 1594758 w 1600633"/>
              <a:gd name="connsiteY65" fmla="*/ 1344386 h 2136800"/>
              <a:gd name="connsiteX66" fmla="*/ 1589315 w 1600633"/>
              <a:gd name="connsiteY66" fmla="*/ 1360715 h 2136800"/>
              <a:gd name="connsiteX67" fmla="*/ 1583872 w 1600633"/>
              <a:gd name="connsiteY67" fmla="*/ 1393372 h 2136800"/>
              <a:gd name="connsiteX68" fmla="*/ 1572986 w 1600633"/>
              <a:gd name="connsiteY68" fmla="*/ 1436915 h 2136800"/>
              <a:gd name="connsiteX69" fmla="*/ 1562100 w 1600633"/>
              <a:gd name="connsiteY69" fmla="*/ 1475015 h 2136800"/>
              <a:gd name="connsiteX70" fmla="*/ 1556658 w 1600633"/>
              <a:gd name="connsiteY70" fmla="*/ 1507672 h 2136800"/>
              <a:gd name="connsiteX71" fmla="*/ 1551215 w 1600633"/>
              <a:gd name="connsiteY71" fmla="*/ 1524000 h 2136800"/>
              <a:gd name="connsiteX72" fmla="*/ 1545772 w 1600633"/>
              <a:gd name="connsiteY72" fmla="*/ 1556658 h 2136800"/>
              <a:gd name="connsiteX73" fmla="*/ 1534886 w 1600633"/>
              <a:gd name="connsiteY73" fmla="*/ 1589315 h 2136800"/>
              <a:gd name="connsiteX74" fmla="*/ 1529443 w 1600633"/>
              <a:gd name="connsiteY74" fmla="*/ 1611086 h 2136800"/>
              <a:gd name="connsiteX75" fmla="*/ 1513115 w 1600633"/>
              <a:gd name="connsiteY75" fmla="*/ 1621972 h 2136800"/>
              <a:gd name="connsiteX76" fmla="*/ 1502229 w 1600633"/>
              <a:gd name="connsiteY76" fmla="*/ 1638300 h 2136800"/>
              <a:gd name="connsiteX77" fmla="*/ 1485900 w 1600633"/>
              <a:gd name="connsiteY77" fmla="*/ 1670958 h 2136800"/>
              <a:gd name="connsiteX78" fmla="*/ 1469572 w 1600633"/>
              <a:gd name="connsiteY78" fmla="*/ 1676400 h 2136800"/>
              <a:gd name="connsiteX79" fmla="*/ 1458686 w 1600633"/>
              <a:gd name="connsiteY79" fmla="*/ 1692729 h 2136800"/>
              <a:gd name="connsiteX80" fmla="*/ 1431472 w 1600633"/>
              <a:gd name="connsiteY80" fmla="*/ 1725386 h 2136800"/>
              <a:gd name="connsiteX81" fmla="*/ 1415143 w 1600633"/>
              <a:gd name="connsiteY81" fmla="*/ 1790700 h 2136800"/>
              <a:gd name="connsiteX82" fmla="*/ 1398815 w 1600633"/>
              <a:gd name="connsiteY82" fmla="*/ 1796143 h 2136800"/>
              <a:gd name="connsiteX83" fmla="*/ 1377043 w 1600633"/>
              <a:gd name="connsiteY83" fmla="*/ 1845129 h 2136800"/>
              <a:gd name="connsiteX84" fmla="*/ 1360715 w 1600633"/>
              <a:gd name="connsiteY84" fmla="*/ 1856015 h 2136800"/>
              <a:gd name="connsiteX85" fmla="*/ 1344386 w 1600633"/>
              <a:gd name="connsiteY85" fmla="*/ 1872343 h 2136800"/>
              <a:gd name="connsiteX86" fmla="*/ 1322615 w 1600633"/>
              <a:gd name="connsiteY86" fmla="*/ 1883229 h 2136800"/>
              <a:gd name="connsiteX87" fmla="*/ 1306286 w 1600633"/>
              <a:gd name="connsiteY87" fmla="*/ 1894115 h 2136800"/>
              <a:gd name="connsiteX88" fmla="*/ 1273629 w 1600633"/>
              <a:gd name="connsiteY88" fmla="*/ 1921329 h 2136800"/>
              <a:gd name="connsiteX89" fmla="*/ 1257300 w 1600633"/>
              <a:gd name="connsiteY89" fmla="*/ 1937658 h 2136800"/>
              <a:gd name="connsiteX90" fmla="*/ 1240972 w 1600633"/>
              <a:gd name="connsiteY90" fmla="*/ 1943100 h 2136800"/>
              <a:gd name="connsiteX91" fmla="*/ 1213758 w 1600633"/>
              <a:gd name="connsiteY91" fmla="*/ 1953986 h 2136800"/>
              <a:gd name="connsiteX92" fmla="*/ 1181100 w 1600633"/>
              <a:gd name="connsiteY92" fmla="*/ 1964872 h 2136800"/>
              <a:gd name="connsiteX93" fmla="*/ 1132115 w 1600633"/>
              <a:gd name="connsiteY93" fmla="*/ 1986643 h 2136800"/>
              <a:gd name="connsiteX94" fmla="*/ 1115786 w 1600633"/>
              <a:gd name="connsiteY94" fmla="*/ 1992086 h 2136800"/>
              <a:gd name="connsiteX95" fmla="*/ 1083129 w 1600633"/>
              <a:gd name="connsiteY95" fmla="*/ 2008415 h 2136800"/>
              <a:gd name="connsiteX96" fmla="*/ 1066800 w 1600633"/>
              <a:gd name="connsiteY96" fmla="*/ 2019300 h 2136800"/>
              <a:gd name="connsiteX97" fmla="*/ 1050472 w 1600633"/>
              <a:gd name="connsiteY97" fmla="*/ 2024743 h 2136800"/>
              <a:gd name="connsiteX98" fmla="*/ 1023258 w 1600633"/>
              <a:gd name="connsiteY98" fmla="*/ 2035629 h 2136800"/>
              <a:gd name="connsiteX99" fmla="*/ 941615 w 1600633"/>
              <a:gd name="connsiteY99" fmla="*/ 2046515 h 2136800"/>
              <a:gd name="connsiteX100" fmla="*/ 832758 w 1600633"/>
              <a:gd name="connsiteY100" fmla="*/ 2057400 h 2136800"/>
              <a:gd name="connsiteX101" fmla="*/ 794658 w 1600633"/>
              <a:gd name="connsiteY101" fmla="*/ 2051958 h 2136800"/>
              <a:gd name="connsiteX102" fmla="*/ 745672 w 1600633"/>
              <a:gd name="connsiteY102" fmla="*/ 2051958 h 2136800"/>
              <a:gd name="connsiteX103" fmla="*/ 802233 w 1600633"/>
              <a:gd name="connsiteY103" fmla="*/ 2136800 h 2136800"/>
              <a:gd name="connsiteX0" fmla="*/ 0 w 1600633"/>
              <a:gd name="connsiteY0" fmla="*/ 92529 h 2136800"/>
              <a:gd name="connsiteX1" fmla="*/ 0 w 1600633"/>
              <a:gd name="connsiteY1" fmla="*/ 92529 h 2136800"/>
              <a:gd name="connsiteX2" fmla="*/ 43543 w 1600633"/>
              <a:gd name="connsiteY2" fmla="*/ 76200 h 2136800"/>
              <a:gd name="connsiteX3" fmla="*/ 81643 w 1600633"/>
              <a:gd name="connsiteY3" fmla="*/ 59872 h 2136800"/>
              <a:gd name="connsiteX4" fmla="*/ 97972 w 1600633"/>
              <a:gd name="connsiteY4" fmla="*/ 48986 h 2136800"/>
              <a:gd name="connsiteX5" fmla="*/ 141515 w 1600633"/>
              <a:gd name="connsiteY5" fmla="*/ 43543 h 2136800"/>
              <a:gd name="connsiteX6" fmla="*/ 168729 w 1600633"/>
              <a:gd name="connsiteY6" fmla="*/ 38100 h 2136800"/>
              <a:gd name="connsiteX7" fmla="*/ 185058 w 1600633"/>
              <a:gd name="connsiteY7" fmla="*/ 32658 h 2136800"/>
              <a:gd name="connsiteX8" fmla="*/ 234043 w 1600633"/>
              <a:gd name="connsiteY8" fmla="*/ 21772 h 2136800"/>
              <a:gd name="connsiteX9" fmla="*/ 272143 w 1600633"/>
              <a:gd name="connsiteY9" fmla="*/ 16329 h 2136800"/>
              <a:gd name="connsiteX10" fmla="*/ 364672 w 1600633"/>
              <a:gd name="connsiteY10" fmla="*/ 10886 h 2136800"/>
              <a:gd name="connsiteX11" fmla="*/ 440872 w 1600633"/>
              <a:gd name="connsiteY11" fmla="*/ 0 h 2136800"/>
              <a:gd name="connsiteX12" fmla="*/ 511629 w 1600633"/>
              <a:gd name="connsiteY12" fmla="*/ 5443 h 2136800"/>
              <a:gd name="connsiteX13" fmla="*/ 533400 w 1600633"/>
              <a:gd name="connsiteY13" fmla="*/ 10886 h 2136800"/>
              <a:gd name="connsiteX14" fmla="*/ 576943 w 1600633"/>
              <a:gd name="connsiteY14" fmla="*/ 27215 h 2136800"/>
              <a:gd name="connsiteX15" fmla="*/ 598715 w 1600633"/>
              <a:gd name="connsiteY15" fmla="*/ 32658 h 2136800"/>
              <a:gd name="connsiteX16" fmla="*/ 669472 w 1600633"/>
              <a:gd name="connsiteY16" fmla="*/ 38100 h 2136800"/>
              <a:gd name="connsiteX17" fmla="*/ 702129 w 1600633"/>
              <a:gd name="connsiteY17" fmla="*/ 43543 h 2136800"/>
              <a:gd name="connsiteX18" fmla="*/ 718458 w 1600633"/>
              <a:gd name="connsiteY18" fmla="*/ 48986 h 2136800"/>
              <a:gd name="connsiteX19" fmla="*/ 745672 w 1600633"/>
              <a:gd name="connsiteY19" fmla="*/ 54429 h 2136800"/>
              <a:gd name="connsiteX20" fmla="*/ 794658 w 1600633"/>
              <a:gd name="connsiteY20" fmla="*/ 70758 h 2136800"/>
              <a:gd name="connsiteX21" fmla="*/ 816429 w 1600633"/>
              <a:gd name="connsiteY21" fmla="*/ 81643 h 2136800"/>
              <a:gd name="connsiteX22" fmla="*/ 870858 w 1600633"/>
              <a:gd name="connsiteY22" fmla="*/ 87086 h 2136800"/>
              <a:gd name="connsiteX23" fmla="*/ 887186 w 1600633"/>
              <a:gd name="connsiteY23" fmla="*/ 97972 h 2136800"/>
              <a:gd name="connsiteX24" fmla="*/ 908958 w 1600633"/>
              <a:gd name="connsiteY24" fmla="*/ 103415 h 2136800"/>
              <a:gd name="connsiteX25" fmla="*/ 941615 w 1600633"/>
              <a:gd name="connsiteY25" fmla="*/ 119743 h 2136800"/>
              <a:gd name="connsiteX26" fmla="*/ 957943 w 1600633"/>
              <a:gd name="connsiteY26" fmla="*/ 136072 h 2136800"/>
              <a:gd name="connsiteX27" fmla="*/ 990600 w 1600633"/>
              <a:gd name="connsiteY27" fmla="*/ 157843 h 2136800"/>
              <a:gd name="connsiteX28" fmla="*/ 1023258 w 1600633"/>
              <a:gd name="connsiteY28" fmla="*/ 179615 h 2136800"/>
              <a:gd name="connsiteX29" fmla="*/ 1045029 w 1600633"/>
              <a:gd name="connsiteY29" fmla="*/ 201386 h 2136800"/>
              <a:gd name="connsiteX30" fmla="*/ 1061358 w 1600633"/>
              <a:gd name="connsiteY30" fmla="*/ 206829 h 2136800"/>
              <a:gd name="connsiteX31" fmla="*/ 1094015 w 1600633"/>
              <a:gd name="connsiteY31" fmla="*/ 228600 h 2136800"/>
              <a:gd name="connsiteX32" fmla="*/ 1110343 w 1600633"/>
              <a:gd name="connsiteY32" fmla="*/ 239486 h 2136800"/>
              <a:gd name="connsiteX33" fmla="*/ 1121229 w 1600633"/>
              <a:gd name="connsiteY33" fmla="*/ 255815 h 2136800"/>
              <a:gd name="connsiteX34" fmla="*/ 1137558 w 1600633"/>
              <a:gd name="connsiteY34" fmla="*/ 261258 h 2136800"/>
              <a:gd name="connsiteX35" fmla="*/ 1175658 w 1600633"/>
              <a:gd name="connsiteY35" fmla="*/ 299358 h 2136800"/>
              <a:gd name="connsiteX36" fmla="*/ 1202872 w 1600633"/>
              <a:gd name="connsiteY36" fmla="*/ 326572 h 2136800"/>
              <a:gd name="connsiteX37" fmla="*/ 1230086 w 1600633"/>
              <a:gd name="connsiteY37" fmla="*/ 348343 h 2136800"/>
              <a:gd name="connsiteX38" fmla="*/ 1240972 w 1600633"/>
              <a:gd name="connsiteY38" fmla="*/ 364672 h 2136800"/>
              <a:gd name="connsiteX39" fmla="*/ 1273629 w 1600633"/>
              <a:gd name="connsiteY39" fmla="*/ 386443 h 2136800"/>
              <a:gd name="connsiteX40" fmla="*/ 1279072 w 1600633"/>
              <a:gd name="connsiteY40" fmla="*/ 402772 h 2136800"/>
              <a:gd name="connsiteX41" fmla="*/ 1311729 w 1600633"/>
              <a:gd name="connsiteY41" fmla="*/ 429986 h 2136800"/>
              <a:gd name="connsiteX42" fmla="*/ 1333500 w 1600633"/>
              <a:gd name="connsiteY42" fmla="*/ 462643 h 2136800"/>
              <a:gd name="connsiteX43" fmla="*/ 1355272 w 1600633"/>
              <a:gd name="connsiteY43" fmla="*/ 495300 h 2136800"/>
              <a:gd name="connsiteX44" fmla="*/ 1371600 w 1600633"/>
              <a:gd name="connsiteY44" fmla="*/ 527958 h 2136800"/>
              <a:gd name="connsiteX45" fmla="*/ 1377043 w 1600633"/>
              <a:gd name="connsiteY45" fmla="*/ 544286 h 2136800"/>
              <a:gd name="connsiteX46" fmla="*/ 1398815 w 1600633"/>
              <a:gd name="connsiteY46" fmla="*/ 576943 h 2136800"/>
              <a:gd name="connsiteX47" fmla="*/ 1409700 w 1600633"/>
              <a:gd name="connsiteY47" fmla="*/ 593272 h 2136800"/>
              <a:gd name="connsiteX48" fmla="*/ 1420586 w 1600633"/>
              <a:gd name="connsiteY48" fmla="*/ 625929 h 2136800"/>
              <a:gd name="connsiteX49" fmla="*/ 1426029 w 1600633"/>
              <a:gd name="connsiteY49" fmla="*/ 642258 h 2136800"/>
              <a:gd name="connsiteX50" fmla="*/ 1436915 w 1600633"/>
              <a:gd name="connsiteY50" fmla="*/ 658586 h 2136800"/>
              <a:gd name="connsiteX51" fmla="*/ 1442358 w 1600633"/>
              <a:gd name="connsiteY51" fmla="*/ 674915 h 2136800"/>
              <a:gd name="connsiteX52" fmla="*/ 1464129 w 1600633"/>
              <a:gd name="connsiteY52" fmla="*/ 707572 h 2136800"/>
              <a:gd name="connsiteX53" fmla="*/ 1469572 w 1600633"/>
              <a:gd name="connsiteY53" fmla="*/ 729343 h 2136800"/>
              <a:gd name="connsiteX54" fmla="*/ 1491343 w 1600633"/>
              <a:gd name="connsiteY54" fmla="*/ 762000 h 2136800"/>
              <a:gd name="connsiteX55" fmla="*/ 1496786 w 1600633"/>
              <a:gd name="connsiteY55" fmla="*/ 800100 h 2136800"/>
              <a:gd name="connsiteX56" fmla="*/ 1518558 w 1600633"/>
              <a:gd name="connsiteY56" fmla="*/ 832758 h 2136800"/>
              <a:gd name="connsiteX57" fmla="*/ 1529443 w 1600633"/>
              <a:gd name="connsiteY57" fmla="*/ 849086 h 2136800"/>
              <a:gd name="connsiteX58" fmla="*/ 1540329 w 1600633"/>
              <a:gd name="connsiteY58" fmla="*/ 892629 h 2136800"/>
              <a:gd name="connsiteX59" fmla="*/ 1551215 w 1600633"/>
              <a:gd name="connsiteY59" fmla="*/ 925286 h 2136800"/>
              <a:gd name="connsiteX60" fmla="*/ 1562100 w 1600633"/>
              <a:gd name="connsiteY60" fmla="*/ 957943 h 2136800"/>
              <a:gd name="connsiteX61" fmla="*/ 1572986 w 1600633"/>
              <a:gd name="connsiteY61" fmla="*/ 990600 h 2136800"/>
              <a:gd name="connsiteX62" fmla="*/ 1583872 w 1600633"/>
              <a:gd name="connsiteY62" fmla="*/ 1006929 h 2136800"/>
              <a:gd name="connsiteX63" fmla="*/ 1589315 w 1600633"/>
              <a:gd name="connsiteY63" fmla="*/ 1028700 h 2136800"/>
              <a:gd name="connsiteX64" fmla="*/ 1600200 w 1600633"/>
              <a:gd name="connsiteY64" fmla="*/ 1045029 h 2136800"/>
              <a:gd name="connsiteX65" fmla="*/ 1594758 w 1600633"/>
              <a:gd name="connsiteY65" fmla="*/ 1344386 h 2136800"/>
              <a:gd name="connsiteX66" fmla="*/ 1589315 w 1600633"/>
              <a:gd name="connsiteY66" fmla="*/ 1360715 h 2136800"/>
              <a:gd name="connsiteX67" fmla="*/ 1583872 w 1600633"/>
              <a:gd name="connsiteY67" fmla="*/ 1393372 h 2136800"/>
              <a:gd name="connsiteX68" fmla="*/ 1572986 w 1600633"/>
              <a:gd name="connsiteY68" fmla="*/ 1436915 h 2136800"/>
              <a:gd name="connsiteX69" fmla="*/ 1562100 w 1600633"/>
              <a:gd name="connsiteY69" fmla="*/ 1475015 h 2136800"/>
              <a:gd name="connsiteX70" fmla="*/ 1556658 w 1600633"/>
              <a:gd name="connsiteY70" fmla="*/ 1507672 h 2136800"/>
              <a:gd name="connsiteX71" fmla="*/ 1551215 w 1600633"/>
              <a:gd name="connsiteY71" fmla="*/ 1524000 h 2136800"/>
              <a:gd name="connsiteX72" fmla="*/ 1545772 w 1600633"/>
              <a:gd name="connsiteY72" fmla="*/ 1556658 h 2136800"/>
              <a:gd name="connsiteX73" fmla="*/ 1534886 w 1600633"/>
              <a:gd name="connsiteY73" fmla="*/ 1589315 h 2136800"/>
              <a:gd name="connsiteX74" fmla="*/ 1529443 w 1600633"/>
              <a:gd name="connsiteY74" fmla="*/ 1611086 h 2136800"/>
              <a:gd name="connsiteX75" fmla="*/ 1513115 w 1600633"/>
              <a:gd name="connsiteY75" fmla="*/ 1621972 h 2136800"/>
              <a:gd name="connsiteX76" fmla="*/ 1502229 w 1600633"/>
              <a:gd name="connsiteY76" fmla="*/ 1638300 h 2136800"/>
              <a:gd name="connsiteX77" fmla="*/ 1485900 w 1600633"/>
              <a:gd name="connsiteY77" fmla="*/ 1670958 h 2136800"/>
              <a:gd name="connsiteX78" fmla="*/ 1469572 w 1600633"/>
              <a:gd name="connsiteY78" fmla="*/ 1676400 h 2136800"/>
              <a:gd name="connsiteX79" fmla="*/ 1458686 w 1600633"/>
              <a:gd name="connsiteY79" fmla="*/ 1692729 h 2136800"/>
              <a:gd name="connsiteX80" fmla="*/ 1431472 w 1600633"/>
              <a:gd name="connsiteY80" fmla="*/ 1725386 h 2136800"/>
              <a:gd name="connsiteX81" fmla="*/ 1415143 w 1600633"/>
              <a:gd name="connsiteY81" fmla="*/ 1790700 h 2136800"/>
              <a:gd name="connsiteX82" fmla="*/ 1398815 w 1600633"/>
              <a:gd name="connsiteY82" fmla="*/ 1796143 h 2136800"/>
              <a:gd name="connsiteX83" fmla="*/ 1377043 w 1600633"/>
              <a:gd name="connsiteY83" fmla="*/ 1845129 h 2136800"/>
              <a:gd name="connsiteX84" fmla="*/ 1360715 w 1600633"/>
              <a:gd name="connsiteY84" fmla="*/ 1856015 h 2136800"/>
              <a:gd name="connsiteX85" fmla="*/ 1344386 w 1600633"/>
              <a:gd name="connsiteY85" fmla="*/ 1872343 h 2136800"/>
              <a:gd name="connsiteX86" fmla="*/ 1322615 w 1600633"/>
              <a:gd name="connsiteY86" fmla="*/ 1883229 h 2136800"/>
              <a:gd name="connsiteX87" fmla="*/ 1306286 w 1600633"/>
              <a:gd name="connsiteY87" fmla="*/ 1894115 h 2136800"/>
              <a:gd name="connsiteX88" fmla="*/ 1273629 w 1600633"/>
              <a:gd name="connsiteY88" fmla="*/ 1921329 h 2136800"/>
              <a:gd name="connsiteX89" fmla="*/ 1257300 w 1600633"/>
              <a:gd name="connsiteY89" fmla="*/ 1937658 h 2136800"/>
              <a:gd name="connsiteX90" fmla="*/ 1240972 w 1600633"/>
              <a:gd name="connsiteY90" fmla="*/ 1943100 h 2136800"/>
              <a:gd name="connsiteX91" fmla="*/ 1213758 w 1600633"/>
              <a:gd name="connsiteY91" fmla="*/ 1953986 h 2136800"/>
              <a:gd name="connsiteX92" fmla="*/ 1181100 w 1600633"/>
              <a:gd name="connsiteY92" fmla="*/ 1964872 h 2136800"/>
              <a:gd name="connsiteX93" fmla="*/ 1132115 w 1600633"/>
              <a:gd name="connsiteY93" fmla="*/ 1986643 h 2136800"/>
              <a:gd name="connsiteX94" fmla="*/ 1115786 w 1600633"/>
              <a:gd name="connsiteY94" fmla="*/ 1992086 h 2136800"/>
              <a:gd name="connsiteX95" fmla="*/ 1083129 w 1600633"/>
              <a:gd name="connsiteY95" fmla="*/ 2008415 h 2136800"/>
              <a:gd name="connsiteX96" fmla="*/ 1066800 w 1600633"/>
              <a:gd name="connsiteY96" fmla="*/ 2019300 h 2136800"/>
              <a:gd name="connsiteX97" fmla="*/ 1050472 w 1600633"/>
              <a:gd name="connsiteY97" fmla="*/ 2024743 h 2136800"/>
              <a:gd name="connsiteX98" fmla="*/ 1023258 w 1600633"/>
              <a:gd name="connsiteY98" fmla="*/ 2035629 h 2136800"/>
              <a:gd name="connsiteX99" fmla="*/ 941615 w 1600633"/>
              <a:gd name="connsiteY99" fmla="*/ 2046515 h 2136800"/>
              <a:gd name="connsiteX100" fmla="*/ 832758 w 1600633"/>
              <a:gd name="connsiteY100" fmla="*/ 2057400 h 2136800"/>
              <a:gd name="connsiteX101" fmla="*/ 794658 w 1600633"/>
              <a:gd name="connsiteY101" fmla="*/ 2051958 h 2136800"/>
              <a:gd name="connsiteX102" fmla="*/ 839940 w 1600633"/>
              <a:gd name="connsiteY102" fmla="*/ 2117946 h 2136800"/>
              <a:gd name="connsiteX103" fmla="*/ 802233 w 1600633"/>
              <a:gd name="connsiteY103" fmla="*/ 2136800 h 2136800"/>
              <a:gd name="connsiteX0" fmla="*/ 0 w 1600633"/>
              <a:gd name="connsiteY0" fmla="*/ 92529 h 2136800"/>
              <a:gd name="connsiteX1" fmla="*/ 0 w 1600633"/>
              <a:gd name="connsiteY1" fmla="*/ 92529 h 2136800"/>
              <a:gd name="connsiteX2" fmla="*/ 43543 w 1600633"/>
              <a:gd name="connsiteY2" fmla="*/ 76200 h 2136800"/>
              <a:gd name="connsiteX3" fmla="*/ 81643 w 1600633"/>
              <a:gd name="connsiteY3" fmla="*/ 59872 h 2136800"/>
              <a:gd name="connsiteX4" fmla="*/ 97972 w 1600633"/>
              <a:gd name="connsiteY4" fmla="*/ 48986 h 2136800"/>
              <a:gd name="connsiteX5" fmla="*/ 141515 w 1600633"/>
              <a:gd name="connsiteY5" fmla="*/ 43543 h 2136800"/>
              <a:gd name="connsiteX6" fmla="*/ 168729 w 1600633"/>
              <a:gd name="connsiteY6" fmla="*/ 38100 h 2136800"/>
              <a:gd name="connsiteX7" fmla="*/ 185058 w 1600633"/>
              <a:gd name="connsiteY7" fmla="*/ 32658 h 2136800"/>
              <a:gd name="connsiteX8" fmla="*/ 234043 w 1600633"/>
              <a:gd name="connsiteY8" fmla="*/ 21772 h 2136800"/>
              <a:gd name="connsiteX9" fmla="*/ 272143 w 1600633"/>
              <a:gd name="connsiteY9" fmla="*/ 16329 h 2136800"/>
              <a:gd name="connsiteX10" fmla="*/ 364672 w 1600633"/>
              <a:gd name="connsiteY10" fmla="*/ 10886 h 2136800"/>
              <a:gd name="connsiteX11" fmla="*/ 440872 w 1600633"/>
              <a:gd name="connsiteY11" fmla="*/ 0 h 2136800"/>
              <a:gd name="connsiteX12" fmla="*/ 511629 w 1600633"/>
              <a:gd name="connsiteY12" fmla="*/ 5443 h 2136800"/>
              <a:gd name="connsiteX13" fmla="*/ 533400 w 1600633"/>
              <a:gd name="connsiteY13" fmla="*/ 10886 h 2136800"/>
              <a:gd name="connsiteX14" fmla="*/ 576943 w 1600633"/>
              <a:gd name="connsiteY14" fmla="*/ 27215 h 2136800"/>
              <a:gd name="connsiteX15" fmla="*/ 598715 w 1600633"/>
              <a:gd name="connsiteY15" fmla="*/ 32658 h 2136800"/>
              <a:gd name="connsiteX16" fmla="*/ 669472 w 1600633"/>
              <a:gd name="connsiteY16" fmla="*/ 38100 h 2136800"/>
              <a:gd name="connsiteX17" fmla="*/ 702129 w 1600633"/>
              <a:gd name="connsiteY17" fmla="*/ 43543 h 2136800"/>
              <a:gd name="connsiteX18" fmla="*/ 718458 w 1600633"/>
              <a:gd name="connsiteY18" fmla="*/ 48986 h 2136800"/>
              <a:gd name="connsiteX19" fmla="*/ 745672 w 1600633"/>
              <a:gd name="connsiteY19" fmla="*/ 54429 h 2136800"/>
              <a:gd name="connsiteX20" fmla="*/ 794658 w 1600633"/>
              <a:gd name="connsiteY20" fmla="*/ 70758 h 2136800"/>
              <a:gd name="connsiteX21" fmla="*/ 816429 w 1600633"/>
              <a:gd name="connsiteY21" fmla="*/ 81643 h 2136800"/>
              <a:gd name="connsiteX22" fmla="*/ 870858 w 1600633"/>
              <a:gd name="connsiteY22" fmla="*/ 87086 h 2136800"/>
              <a:gd name="connsiteX23" fmla="*/ 887186 w 1600633"/>
              <a:gd name="connsiteY23" fmla="*/ 97972 h 2136800"/>
              <a:gd name="connsiteX24" fmla="*/ 908958 w 1600633"/>
              <a:gd name="connsiteY24" fmla="*/ 103415 h 2136800"/>
              <a:gd name="connsiteX25" fmla="*/ 941615 w 1600633"/>
              <a:gd name="connsiteY25" fmla="*/ 119743 h 2136800"/>
              <a:gd name="connsiteX26" fmla="*/ 957943 w 1600633"/>
              <a:gd name="connsiteY26" fmla="*/ 136072 h 2136800"/>
              <a:gd name="connsiteX27" fmla="*/ 990600 w 1600633"/>
              <a:gd name="connsiteY27" fmla="*/ 157843 h 2136800"/>
              <a:gd name="connsiteX28" fmla="*/ 1023258 w 1600633"/>
              <a:gd name="connsiteY28" fmla="*/ 179615 h 2136800"/>
              <a:gd name="connsiteX29" fmla="*/ 1045029 w 1600633"/>
              <a:gd name="connsiteY29" fmla="*/ 201386 h 2136800"/>
              <a:gd name="connsiteX30" fmla="*/ 1061358 w 1600633"/>
              <a:gd name="connsiteY30" fmla="*/ 206829 h 2136800"/>
              <a:gd name="connsiteX31" fmla="*/ 1094015 w 1600633"/>
              <a:gd name="connsiteY31" fmla="*/ 228600 h 2136800"/>
              <a:gd name="connsiteX32" fmla="*/ 1110343 w 1600633"/>
              <a:gd name="connsiteY32" fmla="*/ 239486 h 2136800"/>
              <a:gd name="connsiteX33" fmla="*/ 1121229 w 1600633"/>
              <a:gd name="connsiteY33" fmla="*/ 255815 h 2136800"/>
              <a:gd name="connsiteX34" fmla="*/ 1137558 w 1600633"/>
              <a:gd name="connsiteY34" fmla="*/ 261258 h 2136800"/>
              <a:gd name="connsiteX35" fmla="*/ 1175658 w 1600633"/>
              <a:gd name="connsiteY35" fmla="*/ 299358 h 2136800"/>
              <a:gd name="connsiteX36" fmla="*/ 1202872 w 1600633"/>
              <a:gd name="connsiteY36" fmla="*/ 326572 h 2136800"/>
              <a:gd name="connsiteX37" fmla="*/ 1230086 w 1600633"/>
              <a:gd name="connsiteY37" fmla="*/ 348343 h 2136800"/>
              <a:gd name="connsiteX38" fmla="*/ 1240972 w 1600633"/>
              <a:gd name="connsiteY38" fmla="*/ 364672 h 2136800"/>
              <a:gd name="connsiteX39" fmla="*/ 1273629 w 1600633"/>
              <a:gd name="connsiteY39" fmla="*/ 386443 h 2136800"/>
              <a:gd name="connsiteX40" fmla="*/ 1279072 w 1600633"/>
              <a:gd name="connsiteY40" fmla="*/ 402772 h 2136800"/>
              <a:gd name="connsiteX41" fmla="*/ 1311729 w 1600633"/>
              <a:gd name="connsiteY41" fmla="*/ 429986 h 2136800"/>
              <a:gd name="connsiteX42" fmla="*/ 1333500 w 1600633"/>
              <a:gd name="connsiteY42" fmla="*/ 462643 h 2136800"/>
              <a:gd name="connsiteX43" fmla="*/ 1355272 w 1600633"/>
              <a:gd name="connsiteY43" fmla="*/ 495300 h 2136800"/>
              <a:gd name="connsiteX44" fmla="*/ 1371600 w 1600633"/>
              <a:gd name="connsiteY44" fmla="*/ 527958 h 2136800"/>
              <a:gd name="connsiteX45" fmla="*/ 1377043 w 1600633"/>
              <a:gd name="connsiteY45" fmla="*/ 544286 h 2136800"/>
              <a:gd name="connsiteX46" fmla="*/ 1398815 w 1600633"/>
              <a:gd name="connsiteY46" fmla="*/ 576943 h 2136800"/>
              <a:gd name="connsiteX47" fmla="*/ 1409700 w 1600633"/>
              <a:gd name="connsiteY47" fmla="*/ 593272 h 2136800"/>
              <a:gd name="connsiteX48" fmla="*/ 1420586 w 1600633"/>
              <a:gd name="connsiteY48" fmla="*/ 625929 h 2136800"/>
              <a:gd name="connsiteX49" fmla="*/ 1426029 w 1600633"/>
              <a:gd name="connsiteY49" fmla="*/ 642258 h 2136800"/>
              <a:gd name="connsiteX50" fmla="*/ 1436915 w 1600633"/>
              <a:gd name="connsiteY50" fmla="*/ 658586 h 2136800"/>
              <a:gd name="connsiteX51" fmla="*/ 1442358 w 1600633"/>
              <a:gd name="connsiteY51" fmla="*/ 674915 h 2136800"/>
              <a:gd name="connsiteX52" fmla="*/ 1464129 w 1600633"/>
              <a:gd name="connsiteY52" fmla="*/ 707572 h 2136800"/>
              <a:gd name="connsiteX53" fmla="*/ 1469572 w 1600633"/>
              <a:gd name="connsiteY53" fmla="*/ 729343 h 2136800"/>
              <a:gd name="connsiteX54" fmla="*/ 1491343 w 1600633"/>
              <a:gd name="connsiteY54" fmla="*/ 762000 h 2136800"/>
              <a:gd name="connsiteX55" fmla="*/ 1496786 w 1600633"/>
              <a:gd name="connsiteY55" fmla="*/ 800100 h 2136800"/>
              <a:gd name="connsiteX56" fmla="*/ 1518558 w 1600633"/>
              <a:gd name="connsiteY56" fmla="*/ 832758 h 2136800"/>
              <a:gd name="connsiteX57" fmla="*/ 1529443 w 1600633"/>
              <a:gd name="connsiteY57" fmla="*/ 849086 h 2136800"/>
              <a:gd name="connsiteX58" fmla="*/ 1540329 w 1600633"/>
              <a:gd name="connsiteY58" fmla="*/ 892629 h 2136800"/>
              <a:gd name="connsiteX59" fmla="*/ 1551215 w 1600633"/>
              <a:gd name="connsiteY59" fmla="*/ 925286 h 2136800"/>
              <a:gd name="connsiteX60" fmla="*/ 1562100 w 1600633"/>
              <a:gd name="connsiteY60" fmla="*/ 957943 h 2136800"/>
              <a:gd name="connsiteX61" fmla="*/ 1572986 w 1600633"/>
              <a:gd name="connsiteY61" fmla="*/ 990600 h 2136800"/>
              <a:gd name="connsiteX62" fmla="*/ 1583872 w 1600633"/>
              <a:gd name="connsiteY62" fmla="*/ 1006929 h 2136800"/>
              <a:gd name="connsiteX63" fmla="*/ 1589315 w 1600633"/>
              <a:gd name="connsiteY63" fmla="*/ 1028700 h 2136800"/>
              <a:gd name="connsiteX64" fmla="*/ 1600200 w 1600633"/>
              <a:gd name="connsiteY64" fmla="*/ 1045029 h 2136800"/>
              <a:gd name="connsiteX65" fmla="*/ 1594758 w 1600633"/>
              <a:gd name="connsiteY65" fmla="*/ 1344386 h 2136800"/>
              <a:gd name="connsiteX66" fmla="*/ 1589315 w 1600633"/>
              <a:gd name="connsiteY66" fmla="*/ 1360715 h 2136800"/>
              <a:gd name="connsiteX67" fmla="*/ 1583872 w 1600633"/>
              <a:gd name="connsiteY67" fmla="*/ 1393372 h 2136800"/>
              <a:gd name="connsiteX68" fmla="*/ 1572986 w 1600633"/>
              <a:gd name="connsiteY68" fmla="*/ 1436915 h 2136800"/>
              <a:gd name="connsiteX69" fmla="*/ 1562100 w 1600633"/>
              <a:gd name="connsiteY69" fmla="*/ 1475015 h 2136800"/>
              <a:gd name="connsiteX70" fmla="*/ 1556658 w 1600633"/>
              <a:gd name="connsiteY70" fmla="*/ 1507672 h 2136800"/>
              <a:gd name="connsiteX71" fmla="*/ 1551215 w 1600633"/>
              <a:gd name="connsiteY71" fmla="*/ 1524000 h 2136800"/>
              <a:gd name="connsiteX72" fmla="*/ 1545772 w 1600633"/>
              <a:gd name="connsiteY72" fmla="*/ 1556658 h 2136800"/>
              <a:gd name="connsiteX73" fmla="*/ 1534886 w 1600633"/>
              <a:gd name="connsiteY73" fmla="*/ 1589315 h 2136800"/>
              <a:gd name="connsiteX74" fmla="*/ 1529443 w 1600633"/>
              <a:gd name="connsiteY74" fmla="*/ 1611086 h 2136800"/>
              <a:gd name="connsiteX75" fmla="*/ 1513115 w 1600633"/>
              <a:gd name="connsiteY75" fmla="*/ 1621972 h 2136800"/>
              <a:gd name="connsiteX76" fmla="*/ 1502229 w 1600633"/>
              <a:gd name="connsiteY76" fmla="*/ 1638300 h 2136800"/>
              <a:gd name="connsiteX77" fmla="*/ 1485900 w 1600633"/>
              <a:gd name="connsiteY77" fmla="*/ 1670958 h 2136800"/>
              <a:gd name="connsiteX78" fmla="*/ 1469572 w 1600633"/>
              <a:gd name="connsiteY78" fmla="*/ 1676400 h 2136800"/>
              <a:gd name="connsiteX79" fmla="*/ 1458686 w 1600633"/>
              <a:gd name="connsiteY79" fmla="*/ 1692729 h 2136800"/>
              <a:gd name="connsiteX80" fmla="*/ 1431472 w 1600633"/>
              <a:gd name="connsiteY80" fmla="*/ 1725386 h 2136800"/>
              <a:gd name="connsiteX81" fmla="*/ 1415143 w 1600633"/>
              <a:gd name="connsiteY81" fmla="*/ 1790700 h 2136800"/>
              <a:gd name="connsiteX82" fmla="*/ 1398815 w 1600633"/>
              <a:gd name="connsiteY82" fmla="*/ 1796143 h 2136800"/>
              <a:gd name="connsiteX83" fmla="*/ 1377043 w 1600633"/>
              <a:gd name="connsiteY83" fmla="*/ 1845129 h 2136800"/>
              <a:gd name="connsiteX84" fmla="*/ 1360715 w 1600633"/>
              <a:gd name="connsiteY84" fmla="*/ 1856015 h 2136800"/>
              <a:gd name="connsiteX85" fmla="*/ 1344386 w 1600633"/>
              <a:gd name="connsiteY85" fmla="*/ 1872343 h 2136800"/>
              <a:gd name="connsiteX86" fmla="*/ 1322615 w 1600633"/>
              <a:gd name="connsiteY86" fmla="*/ 1883229 h 2136800"/>
              <a:gd name="connsiteX87" fmla="*/ 1306286 w 1600633"/>
              <a:gd name="connsiteY87" fmla="*/ 1894115 h 2136800"/>
              <a:gd name="connsiteX88" fmla="*/ 1273629 w 1600633"/>
              <a:gd name="connsiteY88" fmla="*/ 1921329 h 2136800"/>
              <a:gd name="connsiteX89" fmla="*/ 1257300 w 1600633"/>
              <a:gd name="connsiteY89" fmla="*/ 1937658 h 2136800"/>
              <a:gd name="connsiteX90" fmla="*/ 1240972 w 1600633"/>
              <a:gd name="connsiteY90" fmla="*/ 1943100 h 2136800"/>
              <a:gd name="connsiteX91" fmla="*/ 1213758 w 1600633"/>
              <a:gd name="connsiteY91" fmla="*/ 1953986 h 2136800"/>
              <a:gd name="connsiteX92" fmla="*/ 1181100 w 1600633"/>
              <a:gd name="connsiteY92" fmla="*/ 1964872 h 2136800"/>
              <a:gd name="connsiteX93" fmla="*/ 1132115 w 1600633"/>
              <a:gd name="connsiteY93" fmla="*/ 1986643 h 2136800"/>
              <a:gd name="connsiteX94" fmla="*/ 1115786 w 1600633"/>
              <a:gd name="connsiteY94" fmla="*/ 1992086 h 2136800"/>
              <a:gd name="connsiteX95" fmla="*/ 1083129 w 1600633"/>
              <a:gd name="connsiteY95" fmla="*/ 2008415 h 2136800"/>
              <a:gd name="connsiteX96" fmla="*/ 1066800 w 1600633"/>
              <a:gd name="connsiteY96" fmla="*/ 2019300 h 2136800"/>
              <a:gd name="connsiteX97" fmla="*/ 1050472 w 1600633"/>
              <a:gd name="connsiteY97" fmla="*/ 2024743 h 2136800"/>
              <a:gd name="connsiteX98" fmla="*/ 1023258 w 1600633"/>
              <a:gd name="connsiteY98" fmla="*/ 2035629 h 2136800"/>
              <a:gd name="connsiteX99" fmla="*/ 941615 w 1600633"/>
              <a:gd name="connsiteY99" fmla="*/ 2046515 h 2136800"/>
              <a:gd name="connsiteX100" fmla="*/ 832758 w 1600633"/>
              <a:gd name="connsiteY100" fmla="*/ 2057400 h 2136800"/>
              <a:gd name="connsiteX101" fmla="*/ 888926 w 1600633"/>
              <a:gd name="connsiteY101" fmla="*/ 2117946 h 2136800"/>
              <a:gd name="connsiteX102" fmla="*/ 839940 w 1600633"/>
              <a:gd name="connsiteY102" fmla="*/ 2117946 h 2136800"/>
              <a:gd name="connsiteX103" fmla="*/ 802233 w 1600633"/>
              <a:gd name="connsiteY103" fmla="*/ 2136800 h 2136800"/>
              <a:gd name="connsiteX0" fmla="*/ 0 w 1600633"/>
              <a:gd name="connsiteY0" fmla="*/ 92529 h 2136800"/>
              <a:gd name="connsiteX1" fmla="*/ 0 w 1600633"/>
              <a:gd name="connsiteY1" fmla="*/ 92529 h 2136800"/>
              <a:gd name="connsiteX2" fmla="*/ 43543 w 1600633"/>
              <a:gd name="connsiteY2" fmla="*/ 76200 h 2136800"/>
              <a:gd name="connsiteX3" fmla="*/ 81643 w 1600633"/>
              <a:gd name="connsiteY3" fmla="*/ 59872 h 2136800"/>
              <a:gd name="connsiteX4" fmla="*/ 97972 w 1600633"/>
              <a:gd name="connsiteY4" fmla="*/ 48986 h 2136800"/>
              <a:gd name="connsiteX5" fmla="*/ 141515 w 1600633"/>
              <a:gd name="connsiteY5" fmla="*/ 43543 h 2136800"/>
              <a:gd name="connsiteX6" fmla="*/ 168729 w 1600633"/>
              <a:gd name="connsiteY6" fmla="*/ 38100 h 2136800"/>
              <a:gd name="connsiteX7" fmla="*/ 185058 w 1600633"/>
              <a:gd name="connsiteY7" fmla="*/ 32658 h 2136800"/>
              <a:gd name="connsiteX8" fmla="*/ 234043 w 1600633"/>
              <a:gd name="connsiteY8" fmla="*/ 21772 h 2136800"/>
              <a:gd name="connsiteX9" fmla="*/ 272143 w 1600633"/>
              <a:gd name="connsiteY9" fmla="*/ 16329 h 2136800"/>
              <a:gd name="connsiteX10" fmla="*/ 364672 w 1600633"/>
              <a:gd name="connsiteY10" fmla="*/ 10886 h 2136800"/>
              <a:gd name="connsiteX11" fmla="*/ 440872 w 1600633"/>
              <a:gd name="connsiteY11" fmla="*/ 0 h 2136800"/>
              <a:gd name="connsiteX12" fmla="*/ 511629 w 1600633"/>
              <a:gd name="connsiteY12" fmla="*/ 5443 h 2136800"/>
              <a:gd name="connsiteX13" fmla="*/ 533400 w 1600633"/>
              <a:gd name="connsiteY13" fmla="*/ 10886 h 2136800"/>
              <a:gd name="connsiteX14" fmla="*/ 576943 w 1600633"/>
              <a:gd name="connsiteY14" fmla="*/ 27215 h 2136800"/>
              <a:gd name="connsiteX15" fmla="*/ 598715 w 1600633"/>
              <a:gd name="connsiteY15" fmla="*/ 32658 h 2136800"/>
              <a:gd name="connsiteX16" fmla="*/ 669472 w 1600633"/>
              <a:gd name="connsiteY16" fmla="*/ 38100 h 2136800"/>
              <a:gd name="connsiteX17" fmla="*/ 702129 w 1600633"/>
              <a:gd name="connsiteY17" fmla="*/ 43543 h 2136800"/>
              <a:gd name="connsiteX18" fmla="*/ 718458 w 1600633"/>
              <a:gd name="connsiteY18" fmla="*/ 48986 h 2136800"/>
              <a:gd name="connsiteX19" fmla="*/ 745672 w 1600633"/>
              <a:gd name="connsiteY19" fmla="*/ 54429 h 2136800"/>
              <a:gd name="connsiteX20" fmla="*/ 794658 w 1600633"/>
              <a:gd name="connsiteY20" fmla="*/ 70758 h 2136800"/>
              <a:gd name="connsiteX21" fmla="*/ 816429 w 1600633"/>
              <a:gd name="connsiteY21" fmla="*/ 81643 h 2136800"/>
              <a:gd name="connsiteX22" fmla="*/ 870858 w 1600633"/>
              <a:gd name="connsiteY22" fmla="*/ 87086 h 2136800"/>
              <a:gd name="connsiteX23" fmla="*/ 887186 w 1600633"/>
              <a:gd name="connsiteY23" fmla="*/ 97972 h 2136800"/>
              <a:gd name="connsiteX24" fmla="*/ 908958 w 1600633"/>
              <a:gd name="connsiteY24" fmla="*/ 103415 h 2136800"/>
              <a:gd name="connsiteX25" fmla="*/ 941615 w 1600633"/>
              <a:gd name="connsiteY25" fmla="*/ 119743 h 2136800"/>
              <a:gd name="connsiteX26" fmla="*/ 957943 w 1600633"/>
              <a:gd name="connsiteY26" fmla="*/ 136072 h 2136800"/>
              <a:gd name="connsiteX27" fmla="*/ 990600 w 1600633"/>
              <a:gd name="connsiteY27" fmla="*/ 157843 h 2136800"/>
              <a:gd name="connsiteX28" fmla="*/ 1023258 w 1600633"/>
              <a:gd name="connsiteY28" fmla="*/ 179615 h 2136800"/>
              <a:gd name="connsiteX29" fmla="*/ 1045029 w 1600633"/>
              <a:gd name="connsiteY29" fmla="*/ 201386 h 2136800"/>
              <a:gd name="connsiteX30" fmla="*/ 1061358 w 1600633"/>
              <a:gd name="connsiteY30" fmla="*/ 206829 h 2136800"/>
              <a:gd name="connsiteX31" fmla="*/ 1094015 w 1600633"/>
              <a:gd name="connsiteY31" fmla="*/ 228600 h 2136800"/>
              <a:gd name="connsiteX32" fmla="*/ 1110343 w 1600633"/>
              <a:gd name="connsiteY32" fmla="*/ 239486 h 2136800"/>
              <a:gd name="connsiteX33" fmla="*/ 1121229 w 1600633"/>
              <a:gd name="connsiteY33" fmla="*/ 255815 h 2136800"/>
              <a:gd name="connsiteX34" fmla="*/ 1137558 w 1600633"/>
              <a:gd name="connsiteY34" fmla="*/ 261258 h 2136800"/>
              <a:gd name="connsiteX35" fmla="*/ 1175658 w 1600633"/>
              <a:gd name="connsiteY35" fmla="*/ 299358 h 2136800"/>
              <a:gd name="connsiteX36" fmla="*/ 1202872 w 1600633"/>
              <a:gd name="connsiteY36" fmla="*/ 326572 h 2136800"/>
              <a:gd name="connsiteX37" fmla="*/ 1230086 w 1600633"/>
              <a:gd name="connsiteY37" fmla="*/ 348343 h 2136800"/>
              <a:gd name="connsiteX38" fmla="*/ 1240972 w 1600633"/>
              <a:gd name="connsiteY38" fmla="*/ 364672 h 2136800"/>
              <a:gd name="connsiteX39" fmla="*/ 1273629 w 1600633"/>
              <a:gd name="connsiteY39" fmla="*/ 386443 h 2136800"/>
              <a:gd name="connsiteX40" fmla="*/ 1279072 w 1600633"/>
              <a:gd name="connsiteY40" fmla="*/ 402772 h 2136800"/>
              <a:gd name="connsiteX41" fmla="*/ 1311729 w 1600633"/>
              <a:gd name="connsiteY41" fmla="*/ 429986 h 2136800"/>
              <a:gd name="connsiteX42" fmla="*/ 1333500 w 1600633"/>
              <a:gd name="connsiteY42" fmla="*/ 462643 h 2136800"/>
              <a:gd name="connsiteX43" fmla="*/ 1355272 w 1600633"/>
              <a:gd name="connsiteY43" fmla="*/ 495300 h 2136800"/>
              <a:gd name="connsiteX44" fmla="*/ 1371600 w 1600633"/>
              <a:gd name="connsiteY44" fmla="*/ 527958 h 2136800"/>
              <a:gd name="connsiteX45" fmla="*/ 1377043 w 1600633"/>
              <a:gd name="connsiteY45" fmla="*/ 544286 h 2136800"/>
              <a:gd name="connsiteX46" fmla="*/ 1398815 w 1600633"/>
              <a:gd name="connsiteY46" fmla="*/ 576943 h 2136800"/>
              <a:gd name="connsiteX47" fmla="*/ 1409700 w 1600633"/>
              <a:gd name="connsiteY47" fmla="*/ 593272 h 2136800"/>
              <a:gd name="connsiteX48" fmla="*/ 1420586 w 1600633"/>
              <a:gd name="connsiteY48" fmla="*/ 625929 h 2136800"/>
              <a:gd name="connsiteX49" fmla="*/ 1426029 w 1600633"/>
              <a:gd name="connsiteY49" fmla="*/ 642258 h 2136800"/>
              <a:gd name="connsiteX50" fmla="*/ 1436915 w 1600633"/>
              <a:gd name="connsiteY50" fmla="*/ 658586 h 2136800"/>
              <a:gd name="connsiteX51" fmla="*/ 1442358 w 1600633"/>
              <a:gd name="connsiteY51" fmla="*/ 674915 h 2136800"/>
              <a:gd name="connsiteX52" fmla="*/ 1464129 w 1600633"/>
              <a:gd name="connsiteY52" fmla="*/ 707572 h 2136800"/>
              <a:gd name="connsiteX53" fmla="*/ 1469572 w 1600633"/>
              <a:gd name="connsiteY53" fmla="*/ 729343 h 2136800"/>
              <a:gd name="connsiteX54" fmla="*/ 1491343 w 1600633"/>
              <a:gd name="connsiteY54" fmla="*/ 762000 h 2136800"/>
              <a:gd name="connsiteX55" fmla="*/ 1496786 w 1600633"/>
              <a:gd name="connsiteY55" fmla="*/ 800100 h 2136800"/>
              <a:gd name="connsiteX56" fmla="*/ 1518558 w 1600633"/>
              <a:gd name="connsiteY56" fmla="*/ 832758 h 2136800"/>
              <a:gd name="connsiteX57" fmla="*/ 1529443 w 1600633"/>
              <a:gd name="connsiteY57" fmla="*/ 849086 h 2136800"/>
              <a:gd name="connsiteX58" fmla="*/ 1540329 w 1600633"/>
              <a:gd name="connsiteY58" fmla="*/ 892629 h 2136800"/>
              <a:gd name="connsiteX59" fmla="*/ 1551215 w 1600633"/>
              <a:gd name="connsiteY59" fmla="*/ 925286 h 2136800"/>
              <a:gd name="connsiteX60" fmla="*/ 1562100 w 1600633"/>
              <a:gd name="connsiteY60" fmla="*/ 957943 h 2136800"/>
              <a:gd name="connsiteX61" fmla="*/ 1572986 w 1600633"/>
              <a:gd name="connsiteY61" fmla="*/ 990600 h 2136800"/>
              <a:gd name="connsiteX62" fmla="*/ 1583872 w 1600633"/>
              <a:gd name="connsiteY62" fmla="*/ 1006929 h 2136800"/>
              <a:gd name="connsiteX63" fmla="*/ 1589315 w 1600633"/>
              <a:gd name="connsiteY63" fmla="*/ 1028700 h 2136800"/>
              <a:gd name="connsiteX64" fmla="*/ 1600200 w 1600633"/>
              <a:gd name="connsiteY64" fmla="*/ 1045029 h 2136800"/>
              <a:gd name="connsiteX65" fmla="*/ 1594758 w 1600633"/>
              <a:gd name="connsiteY65" fmla="*/ 1344386 h 2136800"/>
              <a:gd name="connsiteX66" fmla="*/ 1589315 w 1600633"/>
              <a:gd name="connsiteY66" fmla="*/ 1360715 h 2136800"/>
              <a:gd name="connsiteX67" fmla="*/ 1583872 w 1600633"/>
              <a:gd name="connsiteY67" fmla="*/ 1393372 h 2136800"/>
              <a:gd name="connsiteX68" fmla="*/ 1572986 w 1600633"/>
              <a:gd name="connsiteY68" fmla="*/ 1436915 h 2136800"/>
              <a:gd name="connsiteX69" fmla="*/ 1562100 w 1600633"/>
              <a:gd name="connsiteY69" fmla="*/ 1475015 h 2136800"/>
              <a:gd name="connsiteX70" fmla="*/ 1556658 w 1600633"/>
              <a:gd name="connsiteY70" fmla="*/ 1507672 h 2136800"/>
              <a:gd name="connsiteX71" fmla="*/ 1551215 w 1600633"/>
              <a:gd name="connsiteY71" fmla="*/ 1524000 h 2136800"/>
              <a:gd name="connsiteX72" fmla="*/ 1545772 w 1600633"/>
              <a:gd name="connsiteY72" fmla="*/ 1556658 h 2136800"/>
              <a:gd name="connsiteX73" fmla="*/ 1534886 w 1600633"/>
              <a:gd name="connsiteY73" fmla="*/ 1589315 h 2136800"/>
              <a:gd name="connsiteX74" fmla="*/ 1529443 w 1600633"/>
              <a:gd name="connsiteY74" fmla="*/ 1611086 h 2136800"/>
              <a:gd name="connsiteX75" fmla="*/ 1513115 w 1600633"/>
              <a:gd name="connsiteY75" fmla="*/ 1621972 h 2136800"/>
              <a:gd name="connsiteX76" fmla="*/ 1502229 w 1600633"/>
              <a:gd name="connsiteY76" fmla="*/ 1638300 h 2136800"/>
              <a:gd name="connsiteX77" fmla="*/ 1485900 w 1600633"/>
              <a:gd name="connsiteY77" fmla="*/ 1670958 h 2136800"/>
              <a:gd name="connsiteX78" fmla="*/ 1469572 w 1600633"/>
              <a:gd name="connsiteY78" fmla="*/ 1676400 h 2136800"/>
              <a:gd name="connsiteX79" fmla="*/ 1458686 w 1600633"/>
              <a:gd name="connsiteY79" fmla="*/ 1692729 h 2136800"/>
              <a:gd name="connsiteX80" fmla="*/ 1431472 w 1600633"/>
              <a:gd name="connsiteY80" fmla="*/ 1725386 h 2136800"/>
              <a:gd name="connsiteX81" fmla="*/ 1415143 w 1600633"/>
              <a:gd name="connsiteY81" fmla="*/ 1790700 h 2136800"/>
              <a:gd name="connsiteX82" fmla="*/ 1398815 w 1600633"/>
              <a:gd name="connsiteY82" fmla="*/ 1796143 h 2136800"/>
              <a:gd name="connsiteX83" fmla="*/ 1377043 w 1600633"/>
              <a:gd name="connsiteY83" fmla="*/ 1845129 h 2136800"/>
              <a:gd name="connsiteX84" fmla="*/ 1360715 w 1600633"/>
              <a:gd name="connsiteY84" fmla="*/ 1856015 h 2136800"/>
              <a:gd name="connsiteX85" fmla="*/ 1344386 w 1600633"/>
              <a:gd name="connsiteY85" fmla="*/ 1872343 h 2136800"/>
              <a:gd name="connsiteX86" fmla="*/ 1322615 w 1600633"/>
              <a:gd name="connsiteY86" fmla="*/ 1883229 h 2136800"/>
              <a:gd name="connsiteX87" fmla="*/ 1306286 w 1600633"/>
              <a:gd name="connsiteY87" fmla="*/ 1894115 h 2136800"/>
              <a:gd name="connsiteX88" fmla="*/ 1273629 w 1600633"/>
              <a:gd name="connsiteY88" fmla="*/ 1921329 h 2136800"/>
              <a:gd name="connsiteX89" fmla="*/ 1257300 w 1600633"/>
              <a:gd name="connsiteY89" fmla="*/ 1937658 h 2136800"/>
              <a:gd name="connsiteX90" fmla="*/ 1240972 w 1600633"/>
              <a:gd name="connsiteY90" fmla="*/ 1943100 h 2136800"/>
              <a:gd name="connsiteX91" fmla="*/ 1213758 w 1600633"/>
              <a:gd name="connsiteY91" fmla="*/ 1953986 h 2136800"/>
              <a:gd name="connsiteX92" fmla="*/ 1181100 w 1600633"/>
              <a:gd name="connsiteY92" fmla="*/ 1964872 h 2136800"/>
              <a:gd name="connsiteX93" fmla="*/ 1132115 w 1600633"/>
              <a:gd name="connsiteY93" fmla="*/ 1986643 h 2136800"/>
              <a:gd name="connsiteX94" fmla="*/ 1115786 w 1600633"/>
              <a:gd name="connsiteY94" fmla="*/ 1992086 h 2136800"/>
              <a:gd name="connsiteX95" fmla="*/ 1083129 w 1600633"/>
              <a:gd name="connsiteY95" fmla="*/ 2008415 h 2136800"/>
              <a:gd name="connsiteX96" fmla="*/ 1066800 w 1600633"/>
              <a:gd name="connsiteY96" fmla="*/ 2019300 h 2136800"/>
              <a:gd name="connsiteX97" fmla="*/ 1050472 w 1600633"/>
              <a:gd name="connsiteY97" fmla="*/ 2024743 h 2136800"/>
              <a:gd name="connsiteX98" fmla="*/ 1023258 w 1600633"/>
              <a:gd name="connsiteY98" fmla="*/ 2035629 h 2136800"/>
              <a:gd name="connsiteX99" fmla="*/ 941615 w 1600633"/>
              <a:gd name="connsiteY99" fmla="*/ 2046515 h 2136800"/>
              <a:gd name="connsiteX100" fmla="*/ 889319 w 1600633"/>
              <a:gd name="connsiteY100" fmla="*/ 2085681 h 2136800"/>
              <a:gd name="connsiteX101" fmla="*/ 888926 w 1600633"/>
              <a:gd name="connsiteY101" fmla="*/ 2117946 h 2136800"/>
              <a:gd name="connsiteX102" fmla="*/ 839940 w 1600633"/>
              <a:gd name="connsiteY102" fmla="*/ 2117946 h 2136800"/>
              <a:gd name="connsiteX103" fmla="*/ 802233 w 1600633"/>
              <a:gd name="connsiteY103" fmla="*/ 2136800 h 2136800"/>
              <a:gd name="connsiteX0" fmla="*/ 0 w 1600633"/>
              <a:gd name="connsiteY0" fmla="*/ 92529 h 2136800"/>
              <a:gd name="connsiteX1" fmla="*/ 0 w 1600633"/>
              <a:gd name="connsiteY1" fmla="*/ 92529 h 2136800"/>
              <a:gd name="connsiteX2" fmla="*/ 43543 w 1600633"/>
              <a:gd name="connsiteY2" fmla="*/ 76200 h 2136800"/>
              <a:gd name="connsiteX3" fmla="*/ 81643 w 1600633"/>
              <a:gd name="connsiteY3" fmla="*/ 59872 h 2136800"/>
              <a:gd name="connsiteX4" fmla="*/ 97972 w 1600633"/>
              <a:gd name="connsiteY4" fmla="*/ 48986 h 2136800"/>
              <a:gd name="connsiteX5" fmla="*/ 141515 w 1600633"/>
              <a:gd name="connsiteY5" fmla="*/ 43543 h 2136800"/>
              <a:gd name="connsiteX6" fmla="*/ 168729 w 1600633"/>
              <a:gd name="connsiteY6" fmla="*/ 38100 h 2136800"/>
              <a:gd name="connsiteX7" fmla="*/ 185058 w 1600633"/>
              <a:gd name="connsiteY7" fmla="*/ 32658 h 2136800"/>
              <a:gd name="connsiteX8" fmla="*/ 234043 w 1600633"/>
              <a:gd name="connsiteY8" fmla="*/ 21772 h 2136800"/>
              <a:gd name="connsiteX9" fmla="*/ 272143 w 1600633"/>
              <a:gd name="connsiteY9" fmla="*/ 16329 h 2136800"/>
              <a:gd name="connsiteX10" fmla="*/ 364672 w 1600633"/>
              <a:gd name="connsiteY10" fmla="*/ 10886 h 2136800"/>
              <a:gd name="connsiteX11" fmla="*/ 440872 w 1600633"/>
              <a:gd name="connsiteY11" fmla="*/ 0 h 2136800"/>
              <a:gd name="connsiteX12" fmla="*/ 511629 w 1600633"/>
              <a:gd name="connsiteY12" fmla="*/ 5443 h 2136800"/>
              <a:gd name="connsiteX13" fmla="*/ 533400 w 1600633"/>
              <a:gd name="connsiteY13" fmla="*/ 10886 h 2136800"/>
              <a:gd name="connsiteX14" fmla="*/ 576943 w 1600633"/>
              <a:gd name="connsiteY14" fmla="*/ 27215 h 2136800"/>
              <a:gd name="connsiteX15" fmla="*/ 598715 w 1600633"/>
              <a:gd name="connsiteY15" fmla="*/ 32658 h 2136800"/>
              <a:gd name="connsiteX16" fmla="*/ 669472 w 1600633"/>
              <a:gd name="connsiteY16" fmla="*/ 38100 h 2136800"/>
              <a:gd name="connsiteX17" fmla="*/ 702129 w 1600633"/>
              <a:gd name="connsiteY17" fmla="*/ 43543 h 2136800"/>
              <a:gd name="connsiteX18" fmla="*/ 718458 w 1600633"/>
              <a:gd name="connsiteY18" fmla="*/ 48986 h 2136800"/>
              <a:gd name="connsiteX19" fmla="*/ 745672 w 1600633"/>
              <a:gd name="connsiteY19" fmla="*/ 54429 h 2136800"/>
              <a:gd name="connsiteX20" fmla="*/ 794658 w 1600633"/>
              <a:gd name="connsiteY20" fmla="*/ 70758 h 2136800"/>
              <a:gd name="connsiteX21" fmla="*/ 816429 w 1600633"/>
              <a:gd name="connsiteY21" fmla="*/ 81643 h 2136800"/>
              <a:gd name="connsiteX22" fmla="*/ 870858 w 1600633"/>
              <a:gd name="connsiteY22" fmla="*/ 87086 h 2136800"/>
              <a:gd name="connsiteX23" fmla="*/ 887186 w 1600633"/>
              <a:gd name="connsiteY23" fmla="*/ 97972 h 2136800"/>
              <a:gd name="connsiteX24" fmla="*/ 908958 w 1600633"/>
              <a:gd name="connsiteY24" fmla="*/ 103415 h 2136800"/>
              <a:gd name="connsiteX25" fmla="*/ 941615 w 1600633"/>
              <a:gd name="connsiteY25" fmla="*/ 119743 h 2136800"/>
              <a:gd name="connsiteX26" fmla="*/ 957943 w 1600633"/>
              <a:gd name="connsiteY26" fmla="*/ 136072 h 2136800"/>
              <a:gd name="connsiteX27" fmla="*/ 990600 w 1600633"/>
              <a:gd name="connsiteY27" fmla="*/ 157843 h 2136800"/>
              <a:gd name="connsiteX28" fmla="*/ 1023258 w 1600633"/>
              <a:gd name="connsiteY28" fmla="*/ 179615 h 2136800"/>
              <a:gd name="connsiteX29" fmla="*/ 1045029 w 1600633"/>
              <a:gd name="connsiteY29" fmla="*/ 201386 h 2136800"/>
              <a:gd name="connsiteX30" fmla="*/ 1061358 w 1600633"/>
              <a:gd name="connsiteY30" fmla="*/ 206829 h 2136800"/>
              <a:gd name="connsiteX31" fmla="*/ 1094015 w 1600633"/>
              <a:gd name="connsiteY31" fmla="*/ 228600 h 2136800"/>
              <a:gd name="connsiteX32" fmla="*/ 1110343 w 1600633"/>
              <a:gd name="connsiteY32" fmla="*/ 239486 h 2136800"/>
              <a:gd name="connsiteX33" fmla="*/ 1121229 w 1600633"/>
              <a:gd name="connsiteY33" fmla="*/ 255815 h 2136800"/>
              <a:gd name="connsiteX34" fmla="*/ 1137558 w 1600633"/>
              <a:gd name="connsiteY34" fmla="*/ 261258 h 2136800"/>
              <a:gd name="connsiteX35" fmla="*/ 1175658 w 1600633"/>
              <a:gd name="connsiteY35" fmla="*/ 299358 h 2136800"/>
              <a:gd name="connsiteX36" fmla="*/ 1202872 w 1600633"/>
              <a:gd name="connsiteY36" fmla="*/ 326572 h 2136800"/>
              <a:gd name="connsiteX37" fmla="*/ 1230086 w 1600633"/>
              <a:gd name="connsiteY37" fmla="*/ 348343 h 2136800"/>
              <a:gd name="connsiteX38" fmla="*/ 1240972 w 1600633"/>
              <a:gd name="connsiteY38" fmla="*/ 364672 h 2136800"/>
              <a:gd name="connsiteX39" fmla="*/ 1273629 w 1600633"/>
              <a:gd name="connsiteY39" fmla="*/ 386443 h 2136800"/>
              <a:gd name="connsiteX40" fmla="*/ 1279072 w 1600633"/>
              <a:gd name="connsiteY40" fmla="*/ 402772 h 2136800"/>
              <a:gd name="connsiteX41" fmla="*/ 1311729 w 1600633"/>
              <a:gd name="connsiteY41" fmla="*/ 429986 h 2136800"/>
              <a:gd name="connsiteX42" fmla="*/ 1333500 w 1600633"/>
              <a:gd name="connsiteY42" fmla="*/ 462643 h 2136800"/>
              <a:gd name="connsiteX43" fmla="*/ 1355272 w 1600633"/>
              <a:gd name="connsiteY43" fmla="*/ 495300 h 2136800"/>
              <a:gd name="connsiteX44" fmla="*/ 1371600 w 1600633"/>
              <a:gd name="connsiteY44" fmla="*/ 527958 h 2136800"/>
              <a:gd name="connsiteX45" fmla="*/ 1377043 w 1600633"/>
              <a:gd name="connsiteY45" fmla="*/ 544286 h 2136800"/>
              <a:gd name="connsiteX46" fmla="*/ 1398815 w 1600633"/>
              <a:gd name="connsiteY46" fmla="*/ 576943 h 2136800"/>
              <a:gd name="connsiteX47" fmla="*/ 1409700 w 1600633"/>
              <a:gd name="connsiteY47" fmla="*/ 593272 h 2136800"/>
              <a:gd name="connsiteX48" fmla="*/ 1420586 w 1600633"/>
              <a:gd name="connsiteY48" fmla="*/ 625929 h 2136800"/>
              <a:gd name="connsiteX49" fmla="*/ 1426029 w 1600633"/>
              <a:gd name="connsiteY49" fmla="*/ 642258 h 2136800"/>
              <a:gd name="connsiteX50" fmla="*/ 1436915 w 1600633"/>
              <a:gd name="connsiteY50" fmla="*/ 658586 h 2136800"/>
              <a:gd name="connsiteX51" fmla="*/ 1442358 w 1600633"/>
              <a:gd name="connsiteY51" fmla="*/ 674915 h 2136800"/>
              <a:gd name="connsiteX52" fmla="*/ 1464129 w 1600633"/>
              <a:gd name="connsiteY52" fmla="*/ 707572 h 2136800"/>
              <a:gd name="connsiteX53" fmla="*/ 1469572 w 1600633"/>
              <a:gd name="connsiteY53" fmla="*/ 729343 h 2136800"/>
              <a:gd name="connsiteX54" fmla="*/ 1491343 w 1600633"/>
              <a:gd name="connsiteY54" fmla="*/ 762000 h 2136800"/>
              <a:gd name="connsiteX55" fmla="*/ 1496786 w 1600633"/>
              <a:gd name="connsiteY55" fmla="*/ 800100 h 2136800"/>
              <a:gd name="connsiteX56" fmla="*/ 1518558 w 1600633"/>
              <a:gd name="connsiteY56" fmla="*/ 832758 h 2136800"/>
              <a:gd name="connsiteX57" fmla="*/ 1529443 w 1600633"/>
              <a:gd name="connsiteY57" fmla="*/ 849086 h 2136800"/>
              <a:gd name="connsiteX58" fmla="*/ 1540329 w 1600633"/>
              <a:gd name="connsiteY58" fmla="*/ 892629 h 2136800"/>
              <a:gd name="connsiteX59" fmla="*/ 1551215 w 1600633"/>
              <a:gd name="connsiteY59" fmla="*/ 925286 h 2136800"/>
              <a:gd name="connsiteX60" fmla="*/ 1562100 w 1600633"/>
              <a:gd name="connsiteY60" fmla="*/ 957943 h 2136800"/>
              <a:gd name="connsiteX61" fmla="*/ 1572986 w 1600633"/>
              <a:gd name="connsiteY61" fmla="*/ 990600 h 2136800"/>
              <a:gd name="connsiteX62" fmla="*/ 1583872 w 1600633"/>
              <a:gd name="connsiteY62" fmla="*/ 1006929 h 2136800"/>
              <a:gd name="connsiteX63" fmla="*/ 1589315 w 1600633"/>
              <a:gd name="connsiteY63" fmla="*/ 1028700 h 2136800"/>
              <a:gd name="connsiteX64" fmla="*/ 1600200 w 1600633"/>
              <a:gd name="connsiteY64" fmla="*/ 1045029 h 2136800"/>
              <a:gd name="connsiteX65" fmla="*/ 1594758 w 1600633"/>
              <a:gd name="connsiteY65" fmla="*/ 1344386 h 2136800"/>
              <a:gd name="connsiteX66" fmla="*/ 1589315 w 1600633"/>
              <a:gd name="connsiteY66" fmla="*/ 1360715 h 2136800"/>
              <a:gd name="connsiteX67" fmla="*/ 1583872 w 1600633"/>
              <a:gd name="connsiteY67" fmla="*/ 1393372 h 2136800"/>
              <a:gd name="connsiteX68" fmla="*/ 1572986 w 1600633"/>
              <a:gd name="connsiteY68" fmla="*/ 1436915 h 2136800"/>
              <a:gd name="connsiteX69" fmla="*/ 1562100 w 1600633"/>
              <a:gd name="connsiteY69" fmla="*/ 1475015 h 2136800"/>
              <a:gd name="connsiteX70" fmla="*/ 1556658 w 1600633"/>
              <a:gd name="connsiteY70" fmla="*/ 1507672 h 2136800"/>
              <a:gd name="connsiteX71" fmla="*/ 1551215 w 1600633"/>
              <a:gd name="connsiteY71" fmla="*/ 1524000 h 2136800"/>
              <a:gd name="connsiteX72" fmla="*/ 1545772 w 1600633"/>
              <a:gd name="connsiteY72" fmla="*/ 1556658 h 2136800"/>
              <a:gd name="connsiteX73" fmla="*/ 1534886 w 1600633"/>
              <a:gd name="connsiteY73" fmla="*/ 1589315 h 2136800"/>
              <a:gd name="connsiteX74" fmla="*/ 1529443 w 1600633"/>
              <a:gd name="connsiteY74" fmla="*/ 1611086 h 2136800"/>
              <a:gd name="connsiteX75" fmla="*/ 1513115 w 1600633"/>
              <a:gd name="connsiteY75" fmla="*/ 1621972 h 2136800"/>
              <a:gd name="connsiteX76" fmla="*/ 1502229 w 1600633"/>
              <a:gd name="connsiteY76" fmla="*/ 1638300 h 2136800"/>
              <a:gd name="connsiteX77" fmla="*/ 1485900 w 1600633"/>
              <a:gd name="connsiteY77" fmla="*/ 1670958 h 2136800"/>
              <a:gd name="connsiteX78" fmla="*/ 1469572 w 1600633"/>
              <a:gd name="connsiteY78" fmla="*/ 1676400 h 2136800"/>
              <a:gd name="connsiteX79" fmla="*/ 1458686 w 1600633"/>
              <a:gd name="connsiteY79" fmla="*/ 1692729 h 2136800"/>
              <a:gd name="connsiteX80" fmla="*/ 1431472 w 1600633"/>
              <a:gd name="connsiteY80" fmla="*/ 1725386 h 2136800"/>
              <a:gd name="connsiteX81" fmla="*/ 1415143 w 1600633"/>
              <a:gd name="connsiteY81" fmla="*/ 1790700 h 2136800"/>
              <a:gd name="connsiteX82" fmla="*/ 1398815 w 1600633"/>
              <a:gd name="connsiteY82" fmla="*/ 1796143 h 2136800"/>
              <a:gd name="connsiteX83" fmla="*/ 1377043 w 1600633"/>
              <a:gd name="connsiteY83" fmla="*/ 1845129 h 2136800"/>
              <a:gd name="connsiteX84" fmla="*/ 1360715 w 1600633"/>
              <a:gd name="connsiteY84" fmla="*/ 1856015 h 2136800"/>
              <a:gd name="connsiteX85" fmla="*/ 1344386 w 1600633"/>
              <a:gd name="connsiteY85" fmla="*/ 1872343 h 2136800"/>
              <a:gd name="connsiteX86" fmla="*/ 1322615 w 1600633"/>
              <a:gd name="connsiteY86" fmla="*/ 1883229 h 2136800"/>
              <a:gd name="connsiteX87" fmla="*/ 1306286 w 1600633"/>
              <a:gd name="connsiteY87" fmla="*/ 1894115 h 2136800"/>
              <a:gd name="connsiteX88" fmla="*/ 1273629 w 1600633"/>
              <a:gd name="connsiteY88" fmla="*/ 1921329 h 2136800"/>
              <a:gd name="connsiteX89" fmla="*/ 1257300 w 1600633"/>
              <a:gd name="connsiteY89" fmla="*/ 1937658 h 2136800"/>
              <a:gd name="connsiteX90" fmla="*/ 1240972 w 1600633"/>
              <a:gd name="connsiteY90" fmla="*/ 1943100 h 2136800"/>
              <a:gd name="connsiteX91" fmla="*/ 1213758 w 1600633"/>
              <a:gd name="connsiteY91" fmla="*/ 1953986 h 2136800"/>
              <a:gd name="connsiteX92" fmla="*/ 1181100 w 1600633"/>
              <a:gd name="connsiteY92" fmla="*/ 1964872 h 2136800"/>
              <a:gd name="connsiteX93" fmla="*/ 1132115 w 1600633"/>
              <a:gd name="connsiteY93" fmla="*/ 1986643 h 2136800"/>
              <a:gd name="connsiteX94" fmla="*/ 1115786 w 1600633"/>
              <a:gd name="connsiteY94" fmla="*/ 1992086 h 2136800"/>
              <a:gd name="connsiteX95" fmla="*/ 1083129 w 1600633"/>
              <a:gd name="connsiteY95" fmla="*/ 2008415 h 2136800"/>
              <a:gd name="connsiteX96" fmla="*/ 1066800 w 1600633"/>
              <a:gd name="connsiteY96" fmla="*/ 2019300 h 2136800"/>
              <a:gd name="connsiteX97" fmla="*/ 1050472 w 1600633"/>
              <a:gd name="connsiteY97" fmla="*/ 2024743 h 2136800"/>
              <a:gd name="connsiteX98" fmla="*/ 1023258 w 1600633"/>
              <a:gd name="connsiteY98" fmla="*/ 2035629 h 2136800"/>
              <a:gd name="connsiteX99" fmla="*/ 941615 w 1600633"/>
              <a:gd name="connsiteY99" fmla="*/ 2046515 h 2136800"/>
              <a:gd name="connsiteX100" fmla="*/ 889319 w 1600633"/>
              <a:gd name="connsiteY100" fmla="*/ 2085681 h 2136800"/>
              <a:gd name="connsiteX101" fmla="*/ 860645 w 1600633"/>
              <a:gd name="connsiteY101" fmla="*/ 2089665 h 2136800"/>
              <a:gd name="connsiteX102" fmla="*/ 839940 w 1600633"/>
              <a:gd name="connsiteY102" fmla="*/ 2117946 h 2136800"/>
              <a:gd name="connsiteX103" fmla="*/ 802233 w 1600633"/>
              <a:gd name="connsiteY103" fmla="*/ 2136800 h 21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600633" h="2136800">
                <a:moveTo>
                  <a:pt x="0" y="92529"/>
                </a:moveTo>
                <a:lnTo>
                  <a:pt x="0" y="92529"/>
                </a:lnTo>
                <a:cubicBezTo>
                  <a:pt x="14514" y="87086"/>
                  <a:pt x="29431" y="82614"/>
                  <a:pt x="43543" y="76200"/>
                </a:cubicBezTo>
                <a:cubicBezTo>
                  <a:pt x="89481" y="55319"/>
                  <a:pt x="26784" y="73587"/>
                  <a:pt x="81643" y="59872"/>
                </a:cubicBezTo>
                <a:cubicBezTo>
                  <a:pt x="87086" y="56243"/>
                  <a:pt x="91661" y="50707"/>
                  <a:pt x="97972" y="48986"/>
                </a:cubicBezTo>
                <a:cubicBezTo>
                  <a:pt x="112084" y="45137"/>
                  <a:pt x="127058" y="45767"/>
                  <a:pt x="141515" y="43543"/>
                </a:cubicBezTo>
                <a:cubicBezTo>
                  <a:pt x="150658" y="42136"/>
                  <a:pt x="159754" y="40344"/>
                  <a:pt x="168729" y="38100"/>
                </a:cubicBezTo>
                <a:cubicBezTo>
                  <a:pt x="174295" y="36709"/>
                  <a:pt x="179541" y="34234"/>
                  <a:pt x="185058" y="32658"/>
                </a:cubicBezTo>
                <a:cubicBezTo>
                  <a:pt x="198762" y="28743"/>
                  <a:pt x="220570" y="24018"/>
                  <a:pt x="234043" y="21772"/>
                </a:cubicBezTo>
                <a:cubicBezTo>
                  <a:pt x="246697" y="19663"/>
                  <a:pt x="259358" y="17394"/>
                  <a:pt x="272143" y="16329"/>
                </a:cubicBezTo>
                <a:cubicBezTo>
                  <a:pt x="302933" y="13763"/>
                  <a:pt x="333829" y="12700"/>
                  <a:pt x="364672" y="10886"/>
                </a:cubicBezTo>
                <a:cubicBezTo>
                  <a:pt x="380922" y="8178"/>
                  <a:pt x="427248" y="0"/>
                  <a:pt x="440872" y="0"/>
                </a:cubicBezTo>
                <a:cubicBezTo>
                  <a:pt x="464527" y="0"/>
                  <a:pt x="488043" y="3629"/>
                  <a:pt x="511629" y="5443"/>
                </a:cubicBezTo>
                <a:cubicBezTo>
                  <a:pt x="518886" y="7257"/>
                  <a:pt x="526304" y="8520"/>
                  <a:pt x="533400" y="10886"/>
                </a:cubicBezTo>
                <a:cubicBezTo>
                  <a:pt x="567891" y="22383"/>
                  <a:pt x="550201" y="19574"/>
                  <a:pt x="576943" y="27215"/>
                </a:cubicBezTo>
                <a:cubicBezTo>
                  <a:pt x="584136" y="29270"/>
                  <a:pt x="591286" y="31784"/>
                  <a:pt x="598715" y="32658"/>
                </a:cubicBezTo>
                <a:cubicBezTo>
                  <a:pt x="622208" y="35422"/>
                  <a:pt x="645886" y="36286"/>
                  <a:pt x="669472" y="38100"/>
                </a:cubicBezTo>
                <a:cubicBezTo>
                  <a:pt x="680358" y="39914"/>
                  <a:pt x="691356" y="41149"/>
                  <a:pt x="702129" y="43543"/>
                </a:cubicBezTo>
                <a:cubicBezTo>
                  <a:pt x="707730" y="44788"/>
                  <a:pt x="712892" y="47594"/>
                  <a:pt x="718458" y="48986"/>
                </a:cubicBezTo>
                <a:cubicBezTo>
                  <a:pt x="727433" y="51230"/>
                  <a:pt x="736601" y="52615"/>
                  <a:pt x="745672" y="54429"/>
                </a:cubicBezTo>
                <a:cubicBezTo>
                  <a:pt x="779610" y="77056"/>
                  <a:pt x="741329" y="54760"/>
                  <a:pt x="794658" y="70758"/>
                </a:cubicBezTo>
                <a:cubicBezTo>
                  <a:pt x="802429" y="73089"/>
                  <a:pt x="808496" y="79943"/>
                  <a:pt x="816429" y="81643"/>
                </a:cubicBezTo>
                <a:cubicBezTo>
                  <a:pt x="834258" y="85463"/>
                  <a:pt x="852715" y="85272"/>
                  <a:pt x="870858" y="87086"/>
                </a:cubicBezTo>
                <a:cubicBezTo>
                  <a:pt x="876301" y="90715"/>
                  <a:pt x="881174" y="95395"/>
                  <a:pt x="887186" y="97972"/>
                </a:cubicBezTo>
                <a:cubicBezTo>
                  <a:pt x="894062" y="100919"/>
                  <a:pt x="901765" y="101360"/>
                  <a:pt x="908958" y="103415"/>
                </a:cubicBezTo>
                <a:cubicBezTo>
                  <a:pt x="923897" y="107683"/>
                  <a:pt x="929172" y="109374"/>
                  <a:pt x="941615" y="119743"/>
                </a:cubicBezTo>
                <a:cubicBezTo>
                  <a:pt x="947528" y="124671"/>
                  <a:pt x="951867" y="131346"/>
                  <a:pt x="957943" y="136072"/>
                </a:cubicBezTo>
                <a:cubicBezTo>
                  <a:pt x="968270" y="144104"/>
                  <a:pt x="981349" y="148592"/>
                  <a:pt x="990600" y="157843"/>
                </a:cubicBezTo>
                <a:cubicBezTo>
                  <a:pt x="1010986" y="178229"/>
                  <a:pt x="999626" y="171738"/>
                  <a:pt x="1023258" y="179615"/>
                </a:cubicBezTo>
                <a:cubicBezTo>
                  <a:pt x="1030515" y="186872"/>
                  <a:pt x="1036678" y="195421"/>
                  <a:pt x="1045029" y="201386"/>
                </a:cubicBezTo>
                <a:cubicBezTo>
                  <a:pt x="1049698" y="204721"/>
                  <a:pt x="1057301" y="202772"/>
                  <a:pt x="1061358" y="206829"/>
                </a:cubicBezTo>
                <a:cubicBezTo>
                  <a:pt x="1090646" y="236118"/>
                  <a:pt x="1027440" y="215287"/>
                  <a:pt x="1094015" y="228600"/>
                </a:cubicBezTo>
                <a:cubicBezTo>
                  <a:pt x="1099458" y="232229"/>
                  <a:pt x="1105718" y="234860"/>
                  <a:pt x="1110343" y="239486"/>
                </a:cubicBezTo>
                <a:cubicBezTo>
                  <a:pt x="1114969" y="244112"/>
                  <a:pt x="1116121" y="251728"/>
                  <a:pt x="1121229" y="255815"/>
                </a:cubicBezTo>
                <a:cubicBezTo>
                  <a:pt x="1125709" y="259399"/>
                  <a:pt x="1132115" y="259444"/>
                  <a:pt x="1137558" y="261258"/>
                </a:cubicBezTo>
                <a:cubicBezTo>
                  <a:pt x="1162512" y="298689"/>
                  <a:pt x="1146917" y="289778"/>
                  <a:pt x="1175658" y="299358"/>
                </a:cubicBezTo>
                <a:cubicBezTo>
                  <a:pt x="1204681" y="342894"/>
                  <a:pt x="1166590" y="290291"/>
                  <a:pt x="1202872" y="326572"/>
                </a:cubicBezTo>
                <a:cubicBezTo>
                  <a:pt x="1227492" y="351191"/>
                  <a:pt x="1198298" y="337747"/>
                  <a:pt x="1230086" y="348343"/>
                </a:cubicBezTo>
                <a:cubicBezTo>
                  <a:pt x="1233715" y="353786"/>
                  <a:pt x="1236049" y="360364"/>
                  <a:pt x="1240972" y="364672"/>
                </a:cubicBezTo>
                <a:cubicBezTo>
                  <a:pt x="1250818" y="373287"/>
                  <a:pt x="1273629" y="386443"/>
                  <a:pt x="1273629" y="386443"/>
                </a:cubicBezTo>
                <a:cubicBezTo>
                  <a:pt x="1275443" y="391886"/>
                  <a:pt x="1275889" y="397998"/>
                  <a:pt x="1279072" y="402772"/>
                </a:cubicBezTo>
                <a:cubicBezTo>
                  <a:pt x="1287453" y="415344"/>
                  <a:pt x="1299681" y="421954"/>
                  <a:pt x="1311729" y="429986"/>
                </a:cubicBezTo>
                <a:cubicBezTo>
                  <a:pt x="1322138" y="461214"/>
                  <a:pt x="1309718" y="432066"/>
                  <a:pt x="1333500" y="462643"/>
                </a:cubicBezTo>
                <a:cubicBezTo>
                  <a:pt x="1341532" y="472970"/>
                  <a:pt x="1355272" y="495300"/>
                  <a:pt x="1355272" y="495300"/>
                </a:cubicBezTo>
                <a:cubicBezTo>
                  <a:pt x="1368952" y="536340"/>
                  <a:pt x="1350500" y="485756"/>
                  <a:pt x="1371600" y="527958"/>
                </a:cubicBezTo>
                <a:cubicBezTo>
                  <a:pt x="1374166" y="533089"/>
                  <a:pt x="1374257" y="539271"/>
                  <a:pt x="1377043" y="544286"/>
                </a:cubicBezTo>
                <a:cubicBezTo>
                  <a:pt x="1383397" y="555723"/>
                  <a:pt x="1391558" y="566057"/>
                  <a:pt x="1398815" y="576943"/>
                </a:cubicBezTo>
                <a:cubicBezTo>
                  <a:pt x="1402444" y="582386"/>
                  <a:pt x="1407631" y="587066"/>
                  <a:pt x="1409700" y="593272"/>
                </a:cubicBezTo>
                <a:lnTo>
                  <a:pt x="1420586" y="625929"/>
                </a:lnTo>
                <a:cubicBezTo>
                  <a:pt x="1422400" y="631372"/>
                  <a:pt x="1422846" y="637484"/>
                  <a:pt x="1426029" y="642258"/>
                </a:cubicBezTo>
                <a:lnTo>
                  <a:pt x="1436915" y="658586"/>
                </a:lnTo>
                <a:cubicBezTo>
                  <a:pt x="1438729" y="664029"/>
                  <a:pt x="1439572" y="669900"/>
                  <a:pt x="1442358" y="674915"/>
                </a:cubicBezTo>
                <a:cubicBezTo>
                  <a:pt x="1448712" y="686352"/>
                  <a:pt x="1464129" y="707572"/>
                  <a:pt x="1464129" y="707572"/>
                </a:cubicBezTo>
                <a:cubicBezTo>
                  <a:pt x="1465943" y="714829"/>
                  <a:pt x="1466227" y="722652"/>
                  <a:pt x="1469572" y="729343"/>
                </a:cubicBezTo>
                <a:cubicBezTo>
                  <a:pt x="1475423" y="741045"/>
                  <a:pt x="1491343" y="762000"/>
                  <a:pt x="1491343" y="762000"/>
                </a:cubicBezTo>
                <a:cubicBezTo>
                  <a:pt x="1493157" y="774700"/>
                  <a:pt x="1492181" y="788126"/>
                  <a:pt x="1496786" y="800100"/>
                </a:cubicBezTo>
                <a:cubicBezTo>
                  <a:pt x="1501483" y="812311"/>
                  <a:pt x="1511301" y="821872"/>
                  <a:pt x="1518558" y="832758"/>
                </a:cubicBezTo>
                <a:cubicBezTo>
                  <a:pt x="1522186" y="838201"/>
                  <a:pt x="1527374" y="842880"/>
                  <a:pt x="1529443" y="849086"/>
                </a:cubicBezTo>
                <a:cubicBezTo>
                  <a:pt x="1545960" y="898636"/>
                  <a:pt x="1520622" y="820374"/>
                  <a:pt x="1540329" y="892629"/>
                </a:cubicBezTo>
                <a:cubicBezTo>
                  <a:pt x="1543348" y="903699"/>
                  <a:pt x="1547586" y="914400"/>
                  <a:pt x="1551215" y="925286"/>
                </a:cubicBezTo>
                <a:lnTo>
                  <a:pt x="1562100" y="957943"/>
                </a:lnTo>
                <a:cubicBezTo>
                  <a:pt x="1562100" y="957944"/>
                  <a:pt x="1572985" y="990599"/>
                  <a:pt x="1572986" y="990600"/>
                </a:cubicBezTo>
                <a:lnTo>
                  <a:pt x="1583872" y="1006929"/>
                </a:lnTo>
                <a:cubicBezTo>
                  <a:pt x="1585686" y="1014186"/>
                  <a:pt x="1586368" y="1021824"/>
                  <a:pt x="1589315" y="1028700"/>
                </a:cubicBezTo>
                <a:cubicBezTo>
                  <a:pt x="1591892" y="1034713"/>
                  <a:pt x="1600087" y="1038488"/>
                  <a:pt x="1600200" y="1045029"/>
                </a:cubicBezTo>
                <a:cubicBezTo>
                  <a:pt x="1601921" y="1144816"/>
                  <a:pt x="1598197" y="1244643"/>
                  <a:pt x="1594758" y="1344386"/>
                </a:cubicBezTo>
                <a:cubicBezTo>
                  <a:pt x="1594560" y="1350120"/>
                  <a:pt x="1590560" y="1355114"/>
                  <a:pt x="1589315" y="1360715"/>
                </a:cubicBezTo>
                <a:cubicBezTo>
                  <a:pt x="1586921" y="1371488"/>
                  <a:pt x="1586184" y="1382581"/>
                  <a:pt x="1583872" y="1393372"/>
                </a:cubicBezTo>
                <a:cubicBezTo>
                  <a:pt x="1580737" y="1408001"/>
                  <a:pt x="1576615" y="1422401"/>
                  <a:pt x="1572986" y="1436915"/>
                </a:cubicBezTo>
                <a:cubicBezTo>
                  <a:pt x="1566152" y="1464251"/>
                  <a:pt x="1569908" y="1451590"/>
                  <a:pt x="1562100" y="1475015"/>
                </a:cubicBezTo>
                <a:cubicBezTo>
                  <a:pt x="1560286" y="1485901"/>
                  <a:pt x="1559052" y="1496899"/>
                  <a:pt x="1556658" y="1507672"/>
                </a:cubicBezTo>
                <a:cubicBezTo>
                  <a:pt x="1555414" y="1513273"/>
                  <a:pt x="1552460" y="1518400"/>
                  <a:pt x="1551215" y="1524000"/>
                </a:cubicBezTo>
                <a:cubicBezTo>
                  <a:pt x="1548821" y="1534773"/>
                  <a:pt x="1548449" y="1545951"/>
                  <a:pt x="1545772" y="1556658"/>
                </a:cubicBezTo>
                <a:cubicBezTo>
                  <a:pt x="1542989" y="1567790"/>
                  <a:pt x="1537669" y="1578183"/>
                  <a:pt x="1534886" y="1589315"/>
                </a:cubicBezTo>
                <a:cubicBezTo>
                  <a:pt x="1533072" y="1596572"/>
                  <a:pt x="1533592" y="1604862"/>
                  <a:pt x="1529443" y="1611086"/>
                </a:cubicBezTo>
                <a:cubicBezTo>
                  <a:pt x="1525815" y="1616529"/>
                  <a:pt x="1518558" y="1618343"/>
                  <a:pt x="1513115" y="1621972"/>
                </a:cubicBezTo>
                <a:cubicBezTo>
                  <a:pt x="1509486" y="1627415"/>
                  <a:pt x="1505154" y="1632449"/>
                  <a:pt x="1502229" y="1638300"/>
                </a:cubicBezTo>
                <a:cubicBezTo>
                  <a:pt x="1495655" y="1651447"/>
                  <a:pt x="1498899" y="1660559"/>
                  <a:pt x="1485900" y="1670958"/>
                </a:cubicBezTo>
                <a:cubicBezTo>
                  <a:pt x="1481420" y="1674542"/>
                  <a:pt x="1475015" y="1674586"/>
                  <a:pt x="1469572" y="1676400"/>
                </a:cubicBezTo>
                <a:cubicBezTo>
                  <a:pt x="1465943" y="1681843"/>
                  <a:pt x="1462874" y="1687703"/>
                  <a:pt x="1458686" y="1692729"/>
                </a:cubicBezTo>
                <a:cubicBezTo>
                  <a:pt x="1423759" y="1734643"/>
                  <a:pt x="1458503" y="1684841"/>
                  <a:pt x="1431472" y="1725386"/>
                </a:cubicBezTo>
                <a:cubicBezTo>
                  <a:pt x="1430649" y="1730324"/>
                  <a:pt x="1422754" y="1788163"/>
                  <a:pt x="1415143" y="1790700"/>
                </a:cubicBezTo>
                <a:lnTo>
                  <a:pt x="1398815" y="1796143"/>
                </a:lnTo>
                <a:cubicBezTo>
                  <a:pt x="1393425" y="1812312"/>
                  <a:pt x="1389981" y="1832190"/>
                  <a:pt x="1377043" y="1845129"/>
                </a:cubicBezTo>
                <a:cubicBezTo>
                  <a:pt x="1372418" y="1849755"/>
                  <a:pt x="1365740" y="1851827"/>
                  <a:pt x="1360715" y="1856015"/>
                </a:cubicBezTo>
                <a:cubicBezTo>
                  <a:pt x="1354802" y="1860943"/>
                  <a:pt x="1350650" y="1867869"/>
                  <a:pt x="1344386" y="1872343"/>
                </a:cubicBezTo>
                <a:cubicBezTo>
                  <a:pt x="1337784" y="1877059"/>
                  <a:pt x="1329660" y="1879203"/>
                  <a:pt x="1322615" y="1883229"/>
                </a:cubicBezTo>
                <a:cubicBezTo>
                  <a:pt x="1316935" y="1886475"/>
                  <a:pt x="1311729" y="1890486"/>
                  <a:pt x="1306286" y="1894115"/>
                </a:cubicBezTo>
                <a:cubicBezTo>
                  <a:pt x="1284825" y="1926305"/>
                  <a:pt x="1308785" y="1896217"/>
                  <a:pt x="1273629" y="1921329"/>
                </a:cubicBezTo>
                <a:cubicBezTo>
                  <a:pt x="1267365" y="1925803"/>
                  <a:pt x="1263705" y="1933388"/>
                  <a:pt x="1257300" y="1937658"/>
                </a:cubicBezTo>
                <a:cubicBezTo>
                  <a:pt x="1252527" y="1940840"/>
                  <a:pt x="1246344" y="1941086"/>
                  <a:pt x="1240972" y="1943100"/>
                </a:cubicBezTo>
                <a:cubicBezTo>
                  <a:pt x="1231824" y="1946530"/>
                  <a:pt x="1222940" y="1950647"/>
                  <a:pt x="1213758" y="1953986"/>
                </a:cubicBezTo>
                <a:cubicBezTo>
                  <a:pt x="1202974" y="1957908"/>
                  <a:pt x="1181100" y="1964872"/>
                  <a:pt x="1181100" y="1964872"/>
                </a:cubicBezTo>
                <a:cubicBezTo>
                  <a:pt x="1155224" y="1982123"/>
                  <a:pt x="1170979" y="1973689"/>
                  <a:pt x="1132115" y="1986643"/>
                </a:cubicBezTo>
                <a:lnTo>
                  <a:pt x="1115786" y="1992086"/>
                </a:lnTo>
                <a:cubicBezTo>
                  <a:pt x="1069008" y="2023274"/>
                  <a:pt x="1128185" y="1985889"/>
                  <a:pt x="1083129" y="2008415"/>
                </a:cubicBezTo>
                <a:cubicBezTo>
                  <a:pt x="1077278" y="2011340"/>
                  <a:pt x="1072651" y="2016375"/>
                  <a:pt x="1066800" y="2019300"/>
                </a:cubicBezTo>
                <a:cubicBezTo>
                  <a:pt x="1061669" y="2021866"/>
                  <a:pt x="1055844" y="2022728"/>
                  <a:pt x="1050472" y="2024743"/>
                </a:cubicBezTo>
                <a:cubicBezTo>
                  <a:pt x="1041324" y="2028174"/>
                  <a:pt x="1032684" y="2033058"/>
                  <a:pt x="1023258" y="2035629"/>
                </a:cubicBezTo>
                <a:cubicBezTo>
                  <a:pt x="1006463" y="2040210"/>
                  <a:pt x="953831" y="2045158"/>
                  <a:pt x="941615" y="2046515"/>
                </a:cubicBezTo>
                <a:cubicBezTo>
                  <a:pt x="899195" y="2060655"/>
                  <a:pt x="902814" y="2078489"/>
                  <a:pt x="889319" y="2085681"/>
                </a:cubicBezTo>
                <a:cubicBezTo>
                  <a:pt x="875824" y="2092873"/>
                  <a:pt x="868875" y="2084288"/>
                  <a:pt x="860645" y="2089665"/>
                </a:cubicBezTo>
                <a:cubicBezTo>
                  <a:pt x="852415" y="2095042"/>
                  <a:pt x="856269" y="2117946"/>
                  <a:pt x="839940" y="2117946"/>
                </a:cubicBezTo>
                <a:lnTo>
                  <a:pt x="802233" y="213680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415184" y="3603972"/>
            <a:ext cx="367645" cy="499621"/>
          </a:xfrm>
          <a:custGeom>
            <a:avLst/>
            <a:gdLst>
              <a:gd name="connsiteX0" fmla="*/ 367645 w 367645"/>
              <a:gd name="connsiteY0" fmla="*/ 0 h 499621"/>
              <a:gd name="connsiteX1" fmla="*/ 367645 w 367645"/>
              <a:gd name="connsiteY1" fmla="*/ 0 h 499621"/>
              <a:gd name="connsiteX2" fmla="*/ 348791 w 367645"/>
              <a:gd name="connsiteY2" fmla="*/ 94268 h 499621"/>
              <a:gd name="connsiteX3" fmla="*/ 320511 w 367645"/>
              <a:gd name="connsiteY3" fmla="*/ 113122 h 499621"/>
              <a:gd name="connsiteX4" fmla="*/ 311084 w 367645"/>
              <a:gd name="connsiteY4" fmla="*/ 150829 h 499621"/>
              <a:gd name="connsiteX5" fmla="*/ 292230 w 367645"/>
              <a:gd name="connsiteY5" fmla="*/ 179109 h 499621"/>
              <a:gd name="connsiteX6" fmla="*/ 273377 w 367645"/>
              <a:gd name="connsiteY6" fmla="*/ 282804 h 499621"/>
              <a:gd name="connsiteX7" fmla="*/ 245096 w 367645"/>
              <a:gd name="connsiteY7" fmla="*/ 339365 h 499621"/>
              <a:gd name="connsiteX8" fmla="*/ 216816 w 367645"/>
              <a:gd name="connsiteY8" fmla="*/ 358219 h 499621"/>
              <a:gd name="connsiteX9" fmla="*/ 188536 w 367645"/>
              <a:gd name="connsiteY9" fmla="*/ 414779 h 499621"/>
              <a:gd name="connsiteX10" fmla="*/ 103694 w 367645"/>
              <a:gd name="connsiteY10" fmla="*/ 461913 h 499621"/>
              <a:gd name="connsiteX11" fmla="*/ 18853 w 367645"/>
              <a:gd name="connsiteY11" fmla="*/ 480767 h 499621"/>
              <a:gd name="connsiteX12" fmla="*/ 9426 w 367645"/>
              <a:gd name="connsiteY12" fmla="*/ 490194 h 499621"/>
              <a:gd name="connsiteX13" fmla="*/ 0 w 367645"/>
              <a:gd name="connsiteY13" fmla="*/ 499621 h 49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7645" h="499621">
                <a:moveTo>
                  <a:pt x="367645" y="0"/>
                </a:moveTo>
                <a:lnTo>
                  <a:pt x="367645" y="0"/>
                </a:lnTo>
                <a:cubicBezTo>
                  <a:pt x="361360" y="31423"/>
                  <a:pt x="361116" y="64688"/>
                  <a:pt x="348791" y="94268"/>
                </a:cubicBezTo>
                <a:cubicBezTo>
                  <a:pt x="344433" y="104726"/>
                  <a:pt x="326795" y="103695"/>
                  <a:pt x="320511" y="113122"/>
                </a:cubicBezTo>
                <a:cubicBezTo>
                  <a:pt x="313324" y="123902"/>
                  <a:pt x="316188" y="138921"/>
                  <a:pt x="311084" y="150829"/>
                </a:cubicBezTo>
                <a:cubicBezTo>
                  <a:pt x="306621" y="161242"/>
                  <a:pt x="298515" y="169682"/>
                  <a:pt x="292230" y="179109"/>
                </a:cubicBezTo>
                <a:cubicBezTo>
                  <a:pt x="288026" y="204333"/>
                  <a:pt x="279967" y="256445"/>
                  <a:pt x="273377" y="282804"/>
                </a:cubicBezTo>
                <a:cubicBezTo>
                  <a:pt x="268265" y="303249"/>
                  <a:pt x="260456" y="324005"/>
                  <a:pt x="245096" y="339365"/>
                </a:cubicBezTo>
                <a:cubicBezTo>
                  <a:pt x="237085" y="347376"/>
                  <a:pt x="226243" y="351934"/>
                  <a:pt x="216816" y="358219"/>
                </a:cubicBezTo>
                <a:cubicBezTo>
                  <a:pt x="210092" y="378391"/>
                  <a:pt x="205734" y="399731"/>
                  <a:pt x="188536" y="414779"/>
                </a:cubicBezTo>
                <a:cubicBezTo>
                  <a:pt x="163712" y="436500"/>
                  <a:pt x="135929" y="454750"/>
                  <a:pt x="103694" y="461913"/>
                </a:cubicBezTo>
                <a:cubicBezTo>
                  <a:pt x="77627" y="467705"/>
                  <a:pt x="44318" y="468035"/>
                  <a:pt x="18853" y="480767"/>
                </a:cubicBezTo>
                <a:cubicBezTo>
                  <a:pt x="14878" y="482754"/>
                  <a:pt x="12568" y="487052"/>
                  <a:pt x="9426" y="490194"/>
                </a:cubicBezTo>
                <a:lnTo>
                  <a:pt x="0" y="499621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6329584" y="4697481"/>
            <a:ext cx="1187777" cy="565608"/>
          </a:xfrm>
          <a:custGeom>
            <a:avLst/>
            <a:gdLst>
              <a:gd name="connsiteX0" fmla="*/ 0 w 1187777"/>
              <a:gd name="connsiteY0" fmla="*/ 565608 h 565608"/>
              <a:gd name="connsiteX1" fmla="*/ 0 w 1187777"/>
              <a:gd name="connsiteY1" fmla="*/ 565608 h 565608"/>
              <a:gd name="connsiteX2" fmla="*/ 47134 w 1187777"/>
              <a:gd name="connsiteY2" fmla="*/ 433633 h 565608"/>
              <a:gd name="connsiteX3" fmla="*/ 56560 w 1187777"/>
              <a:gd name="connsiteY3" fmla="*/ 395926 h 565608"/>
              <a:gd name="connsiteX4" fmla="*/ 75414 w 1187777"/>
              <a:gd name="connsiteY4" fmla="*/ 339365 h 565608"/>
              <a:gd name="connsiteX5" fmla="*/ 113121 w 1187777"/>
              <a:gd name="connsiteY5" fmla="*/ 311085 h 565608"/>
              <a:gd name="connsiteX6" fmla="*/ 150828 w 1187777"/>
              <a:gd name="connsiteY6" fmla="*/ 226244 h 565608"/>
              <a:gd name="connsiteX7" fmla="*/ 179109 w 1187777"/>
              <a:gd name="connsiteY7" fmla="*/ 207390 h 565608"/>
              <a:gd name="connsiteX8" fmla="*/ 197962 w 1187777"/>
              <a:gd name="connsiteY8" fmla="*/ 179110 h 565608"/>
              <a:gd name="connsiteX9" fmla="*/ 226243 w 1187777"/>
              <a:gd name="connsiteY9" fmla="*/ 169683 h 565608"/>
              <a:gd name="connsiteX10" fmla="*/ 254523 w 1187777"/>
              <a:gd name="connsiteY10" fmla="*/ 150829 h 565608"/>
              <a:gd name="connsiteX11" fmla="*/ 329938 w 1187777"/>
              <a:gd name="connsiteY11" fmla="*/ 131975 h 565608"/>
              <a:gd name="connsiteX12" fmla="*/ 405352 w 1187777"/>
              <a:gd name="connsiteY12" fmla="*/ 141402 h 565608"/>
              <a:gd name="connsiteX13" fmla="*/ 461913 w 1187777"/>
              <a:gd name="connsiteY13" fmla="*/ 160256 h 565608"/>
              <a:gd name="connsiteX14" fmla="*/ 490193 w 1187777"/>
              <a:gd name="connsiteY14" fmla="*/ 179110 h 565608"/>
              <a:gd name="connsiteX15" fmla="*/ 546754 w 1187777"/>
              <a:gd name="connsiteY15" fmla="*/ 197963 h 565608"/>
              <a:gd name="connsiteX16" fmla="*/ 716437 w 1187777"/>
              <a:gd name="connsiteY16" fmla="*/ 188536 h 565608"/>
              <a:gd name="connsiteX17" fmla="*/ 744717 w 1187777"/>
              <a:gd name="connsiteY17" fmla="*/ 179110 h 565608"/>
              <a:gd name="connsiteX18" fmla="*/ 782424 w 1187777"/>
              <a:gd name="connsiteY18" fmla="*/ 169683 h 565608"/>
              <a:gd name="connsiteX19" fmla="*/ 829558 w 1187777"/>
              <a:gd name="connsiteY19" fmla="*/ 160256 h 565608"/>
              <a:gd name="connsiteX20" fmla="*/ 886119 w 1187777"/>
              <a:gd name="connsiteY20" fmla="*/ 141402 h 565608"/>
              <a:gd name="connsiteX21" fmla="*/ 914400 w 1187777"/>
              <a:gd name="connsiteY21" fmla="*/ 131975 h 565608"/>
              <a:gd name="connsiteX22" fmla="*/ 942680 w 1187777"/>
              <a:gd name="connsiteY22" fmla="*/ 122549 h 565608"/>
              <a:gd name="connsiteX23" fmla="*/ 1027521 w 1187777"/>
              <a:gd name="connsiteY23" fmla="*/ 84841 h 565608"/>
              <a:gd name="connsiteX24" fmla="*/ 1055802 w 1187777"/>
              <a:gd name="connsiteY24" fmla="*/ 75415 h 565608"/>
              <a:gd name="connsiteX25" fmla="*/ 1084082 w 1187777"/>
              <a:gd name="connsiteY25" fmla="*/ 56561 h 565608"/>
              <a:gd name="connsiteX26" fmla="*/ 1112362 w 1187777"/>
              <a:gd name="connsiteY26" fmla="*/ 47134 h 565608"/>
              <a:gd name="connsiteX27" fmla="*/ 1168923 w 1187777"/>
              <a:gd name="connsiteY27" fmla="*/ 9427 h 565608"/>
              <a:gd name="connsiteX28" fmla="*/ 1187777 w 1187777"/>
              <a:gd name="connsiteY28" fmla="*/ 0 h 565608"/>
              <a:gd name="connsiteX29" fmla="*/ 1187777 w 1187777"/>
              <a:gd name="connsiteY29" fmla="*/ 0 h 5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87777" h="565608">
                <a:moveTo>
                  <a:pt x="0" y="565608"/>
                </a:moveTo>
                <a:lnTo>
                  <a:pt x="0" y="565608"/>
                </a:lnTo>
                <a:cubicBezTo>
                  <a:pt x="7549" y="545476"/>
                  <a:pt x="40301" y="460967"/>
                  <a:pt x="47134" y="433633"/>
                </a:cubicBezTo>
                <a:cubicBezTo>
                  <a:pt x="50276" y="421064"/>
                  <a:pt x="52837" y="408335"/>
                  <a:pt x="56560" y="395926"/>
                </a:cubicBezTo>
                <a:cubicBezTo>
                  <a:pt x="62271" y="376891"/>
                  <a:pt x="59515" y="351289"/>
                  <a:pt x="75414" y="339365"/>
                </a:cubicBezTo>
                <a:lnTo>
                  <a:pt x="113121" y="311085"/>
                </a:lnTo>
                <a:cubicBezTo>
                  <a:pt x="122455" y="283085"/>
                  <a:pt x="128421" y="248651"/>
                  <a:pt x="150828" y="226244"/>
                </a:cubicBezTo>
                <a:cubicBezTo>
                  <a:pt x="158839" y="218233"/>
                  <a:pt x="169682" y="213675"/>
                  <a:pt x="179109" y="207390"/>
                </a:cubicBezTo>
                <a:cubicBezTo>
                  <a:pt x="185393" y="197963"/>
                  <a:pt x="189115" y="186187"/>
                  <a:pt x="197962" y="179110"/>
                </a:cubicBezTo>
                <a:cubicBezTo>
                  <a:pt x="205721" y="172902"/>
                  <a:pt x="217355" y="174127"/>
                  <a:pt x="226243" y="169683"/>
                </a:cubicBezTo>
                <a:cubicBezTo>
                  <a:pt x="236376" y="164616"/>
                  <a:pt x="244390" y="155896"/>
                  <a:pt x="254523" y="150829"/>
                </a:cubicBezTo>
                <a:cubicBezTo>
                  <a:pt x="273847" y="141167"/>
                  <a:pt x="312012" y="135560"/>
                  <a:pt x="329938" y="131975"/>
                </a:cubicBezTo>
                <a:cubicBezTo>
                  <a:pt x="355076" y="135117"/>
                  <a:pt x="380581" y="136094"/>
                  <a:pt x="405352" y="141402"/>
                </a:cubicBezTo>
                <a:cubicBezTo>
                  <a:pt x="424784" y="145566"/>
                  <a:pt x="461913" y="160256"/>
                  <a:pt x="461913" y="160256"/>
                </a:cubicBezTo>
                <a:cubicBezTo>
                  <a:pt x="471340" y="166541"/>
                  <a:pt x="479840" y="174509"/>
                  <a:pt x="490193" y="179110"/>
                </a:cubicBezTo>
                <a:cubicBezTo>
                  <a:pt x="508354" y="187181"/>
                  <a:pt x="546754" y="197963"/>
                  <a:pt x="546754" y="197963"/>
                </a:cubicBezTo>
                <a:cubicBezTo>
                  <a:pt x="603315" y="194821"/>
                  <a:pt x="660044" y="193907"/>
                  <a:pt x="716437" y="188536"/>
                </a:cubicBezTo>
                <a:cubicBezTo>
                  <a:pt x="726329" y="187594"/>
                  <a:pt x="735163" y="181840"/>
                  <a:pt x="744717" y="179110"/>
                </a:cubicBezTo>
                <a:cubicBezTo>
                  <a:pt x="757174" y="175551"/>
                  <a:pt x="769777" y="172494"/>
                  <a:pt x="782424" y="169683"/>
                </a:cubicBezTo>
                <a:cubicBezTo>
                  <a:pt x="798065" y="166207"/>
                  <a:pt x="814100" y="164472"/>
                  <a:pt x="829558" y="160256"/>
                </a:cubicBezTo>
                <a:cubicBezTo>
                  <a:pt x="848731" y="155027"/>
                  <a:pt x="867265" y="147687"/>
                  <a:pt x="886119" y="141402"/>
                </a:cubicBezTo>
                <a:lnTo>
                  <a:pt x="914400" y="131975"/>
                </a:lnTo>
                <a:lnTo>
                  <a:pt x="942680" y="122549"/>
                </a:lnTo>
                <a:cubicBezTo>
                  <a:pt x="987494" y="92672"/>
                  <a:pt x="960215" y="107276"/>
                  <a:pt x="1027521" y="84841"/>
                </a:cubicBezTo>
                <a:lnTo>
                  <a:pt x="1055802" y="75415"/>
                </a:lnTo>
                <a:cubicBezTo>
                  <a:pt x="1065229" y="69130"/>
                  <a:pt x="1073949" y="61628"/>
                  <a:pt x="1084082" y="56561"/>
                </a:cubicBezTo>
                <a:cubicBezTo>
                  <a:pt x="1092970" y="52117"/>
                  <a:pt x="1103676" y="51960"/>
                  <a:pt x="1112362" y="47134"/>
                </a:cubicBezTo>
                <a:cubicBezTo>
                  <a:pt x="1132170" y="36130"/>
                  <a:pt x="1148656" y="19561"/>
                  <a:pt x="1168923" y="9427"/>
                </a:cubicBezTo>
                <a:lnTo>
                  <a:pt x="1187777" y="0"/>
                </a:lnTo>
                <a:lnTo>
                  <a:pt x="1187777" y="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4" name="Picture 8" descr="P:\Media Resources\Medical Staff\PLS\Pelvis\SCFE\Weller, Chyann\6-23-11 Bialt frog 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42851" r="64325" b="20807"/>
          <a:stretch/>
        </p:blipFill>
        <p:spPr bwMode="auto">
          <a:xfrm>
            <a:off x="7443" y="1782983"/>
            <a:ext cx="4518837" cy="4299206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wn Arrow 24"/>
          <p:cNvSpPr/>
          <p:nvPr/>
        </p:nvSpPr>
        <p:spPr bwMode="auto">
          <a:xfrm rot="19050842">
            <a:off x="970159" y="2233519"/>
            <a:ext cx="570614" cy="609600"/>
          </a:xfrm>
          <a:prstGeom prst="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1196801" y="2681601"/>
            <a:ext cx="1204111" cy="615635"/>
          </a:xfrm>
          <a:custGeom>
            <a:avLst/>
            <a:gdLst>
              <a:gd name="connsiteX0" fmla="*/ 0 w 1204111"/>
              <a:gd name="connsiteY0" fmla="*/ 615635 h 615635"/>
              <a:gd name="connsiteX1" fmla="*/ 0 w 1204111"/>
              <a:gd name="connsiteY1" fmla="*/ 615635 h 615635"/>
              <a:gd name="connsiteX2" fmla="*/ 72428 w 1204111"/>
              <a:gd name="connsiteY2" fmla="*/ 525101 h 615635"/>
              <a:gd name="connsiteX3" fmla="*/ 99588 w 1204111"/>
              <a:gd name="connsiteY3" fmla="*/ 516047 h 615635"/>
              <a:gd name="connsiteX4" fmla="*/ 108642 w 1204111"/>
              <a:gd name="connsiteY4" fmla="*/ 488887 h 615635"/>
              <a:gd name="connsiteX5" fmla="*/ 135802 w 1204111"/>
              <a:gd name="connsiteY5" fmla="*/ 470780 h 615635"/>
              <a:gd name="connsiteX6" fmla="*/ 153909 w 1204111"/>
              <a:gd name="connsiteY6" fmla="*/ 443619 h 615635"/>
              <a:gd name="connsiteX7" fmla="*/ 162962 w 1204111"/>
              <a:gd name="connsiteY7" fmla="*/ 416459 h 615635"/>
              <a:gd name="connsiteX8" fmla="*/ 217283 w 1204111"/>
              <a:gd name="connsiteY8" fmla="*/ 334978 h 615635"/>
              <a:gd name="connsiteX9" fmla="*/ 235390 w 1204111"/>
              <a:gd name="connsiteY9" fmla="*/ 307817 h 615635"/>
              <a:gd name="connsiteX10" fmla="*/ 244444 w 1204111"/>
              <a:gd name="connsiteY10" fmla="*/ 280657 h 615635"/>
              <a:gd name="connsiteX11" fmla="*/ 307818 w 1204111"/>
              <a:gd name="connsiteY11" fmla="*/ 208229 h 615635"/>
              <a:gd name="connsiteX12" fmla="*/ 334978 w 1204111"/>
              <a:gd name="connsiteY12" fmla="*/ 199176 h 615635"/>
              <a:gd name="connsiteX13" fmla="*/ 398352 w 1204111"/>
              <a:gd name="connsiteY13" fmla="*/ 172015 h 615635"/>
              <a:gd name="connsiteX14" fmla="*/ 452673 w 1204111"/>
              <a:gd name="connsiteY14" fmla="*/ 153908 h 615635"/>
              <a:gd name="connsiteX15" fmla="*/ 479834 w 1204111"/>
              <a:gd name="connsiteY15" fmla="*/ 144855 h 615635"/>
              <a:gd name="connsiteX16" fmla="*/ 588475 w 1204111"/>
              <a:gd name="connsiteY16" fmla="*/ 135802 h 615635"/>
              <a:gd name="connsiteX17" fmla="*/ 642796 w 1204111"/>
              <a:gd name="connsiteY17" fmla="*/ 108641 h 615635"/>
              <a:gd name="connsiteX18" fmla="*/ 697117 w 1204111"/>
              <a:gd name="connsiteY18" fmla="*/ 90534 h 615635"/>
              <a:gd name="connsiteX19" fmla="*/ 724277 w 1204111"/>
              <a:gd name="connsiteY19" fmla="*/ 81481 h 615635"/>
              <a:gd name="connsiteX20" fmla="*/ 814812 w 1204111"/>
              <a:gd name="connsiteY20" fmla="*/ 63374 h 615635"/>
              <a:gd name="connsiteX21" fmla="*/ 869133 w 1204111"/>
              <a:gd name="connsiteY21" fmla="*/ 27160 h 615635"/>
              <a:gd name="connsiteX22" fmla="*/ 896293 w 1204111"/>
              <a:gd name="connsiteY22" fmla="*/ 18106 h 615635"/>
              <a:gd name="connsiteX23" fmla="*/ 1204111 w 1204111"/>
              <a:gd name="connsiteY23" fmla="*/ 9053 h 615635"/>
              <a:gd name="connsiteX24" fmla="*/ 1195057 w 1204111"/>
              <a:gd name="connsiteY24" fmla="*/ 0 h 61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04111" h="615635">
                <a:moveTo>
                  <a:pt x="0" y="615635"/>
                </a:moveTo>
                <a:lnTo>
                  <a:pt x="0" y="615635"/>
                </a:lnTo>
                <a:cubicBezTo>
                  <a:pt x="10763" y="600566"/>
                  <a:pt x="47598" y="541655"/>
                  <a:pt x="72428" y="525101"/>
                </a:cubicBezTo>
                <a:cubicBezTo>
                  <a:pt x="80368" y="519807"/>
                  <a:pt x="90535" y="519065"/>
                  <a:pt x="99588" y="516047"/>
                </a:cubicBezTo>
                <a:cubicBezTo>
                  <a:pt x="102606" y="506994"/>
                  <a:pt x="102680" y="496339"/>
                  <a:pt x="108642" y="488887"/>
                </a:cubicBezTo>
                <a:cubicBezTo>
                  <a:pt x="115439" y="480391"/>
                  <a:pt x="128108" y="478474"/>
                  <a:pt x="135802" y="470780"/>
                </a:cubicBezTo>
                <a:cubicBezTo>
                  <a:pt x="143496" y="463086"/>
                  <a:pt x="147873" y="452673"/>
                  <a:pt x="153909" y="443619"/>
                </a:cubicBezTo>
                <a:cubicBezTo>
                  <a:pt x="156927" y="434566"/>
                  <a:pt x="158328" y="424801"/>
                  <a:pt x="162962" y="416459"/>
                </a:cubicBezTo>
                <a:cubicBezTo>
                  <a:pt x="162968" y="416449"/>
                  <a:pt x="208226" y="348563"/>
                  <a:pt x="217283" y="334978"/>
                </a:cubicBezTo>
                <a:cubicBezTo>
                  <a:pt x="223319" y="325924"/>
                  <a:pt x="231949" y="318140"/>
                  <a:pt x="235390" y="307817"/>
                </a:cubicBezTo>
                <a:cubicBezTo>
                  <a:pt x="238408" y="298764"/>
                  <a:pt x="239809" y="288999"/>
                  <a:pt x="244444" y="280657"/>
                </a:cubicBezTo>
                <a:cubicBezTo>
                  <a:pt x="265338" y="243048"/>
                  <a:pt x="273228" y="225524"/>
                  <a:pt x="307818" y="208229"/>
                </a:cubicBezTo>
                <a:cubicBezTo>
                  <a:pt x="316354" y="203961"/>
                  <a:pt x="325925" y="202194"/>
                  <a:pt x="334978" y="199176"/>
                </a:cubicBezTo>
                <a:cubicBezTo>
                  <a:pt x="378068" y="170450"/>
                  <a:pt x="345206" y="187959"/>
                  <a:pt x="398352" y="172015"/>
                </a:cubicBezTo>
                <a:cubicBezTo>
                  <a:pt x="416633" y="166530"/>
                  <a:pt x="434566" y="159944"/>
                  <a:pt x="452673" y="153908"/>
                </a:cubicBezTo>
                <a:cubicBezTo>
                  <a:pt x="461727" y="150890"/>
                  <a:pt x="470324" y="145647"/>
                  <a:pt x="479834" y="144855"/>
                </a:cubicBezTo>
                <a:lnTo>
                  <a:pt x="588475" y="135802"/>
                </a:lnTo>
                <a:cubicBezTo>
                  <a:pt x="687539" y="102779"/>
                  <a:pt x="537485" y="155446"/>
                  <a:pt x="642796" y="108641"/>
                </a:cubicBezTo>
                <a:cubicBezTo>
                  <a:pt x="660237" y="100889"/>
                  <a:pt x="679010" y="96570"/>
                  <a:pt x="697117" y="90534"/>
                </a:cubicBezTo>
                <a:cubicBezTo>
                  <a:pt x="706170" y="87516"/>
                  <a:pt x="714864" y="83050"/>
                  <a:pt x="724277" y="81481"/>
                </a:cubicBezTo>
                <a:cubicBezTo>
                  <a:pt x="790871" y="70381"/>
                  <a:pt x="760789" y="76879"/>
                  <a:pt x="814812" y="63374"/>
                </a:cubicBezTo>
                <a:cubicBezTo>
                  <a:pt x="832919" y="51303"/>
                  <a:pt x="848488" y="34042"/>
                  <a:pt x="869133" y="27160"/>
                </a:cubicBezTo>
                <a:cubicBezTo>
                  <a:pt x="878186" y="24142"/>
                  <a:pt x="886880" y="19675"/>
                  <a:pt x="896293" y="18106"/>
                </a:cubicBezTo>
                <a:cubicBezTo>
                  <a:pt x="1000597" y="722"/>
                  <a:pt x="1094453" y="9053"/>
                  <a:pt x="1204111" y="9053"/>
                </a:cubicBezTo>
                <a:lnTo>
                  <a:pt x="1195057" y="0"/>
                </a:lnTo>
              </a:path>
            </a:pathLst>
          </a:custGeom>
          <a:noFill/>
          <a:ln w="508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81000" y="1707191"/>
            <a:ext cx="36877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Pre Anterior bump</a:t>
            </a:r>
            <a:endParaRPr lang="en-US" sz="2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512918" y="5167293"/>
            <a:ext cx="1010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FrogLat</a:t>
            </a:r>
            <a:endParaRPr lang="en-US" sz="2800" b="1" dirty="0"/>
          </a:p>
        </p:txBody>
      </p:sp>
      <p:sp>
        <p:nvSpPr>
          <p:cNvPr id="29" name="Freeform 28"/>
          <p:cNvSpPr/>
          <p:nvPr/>
        </p:nvSpPr>
        <p:spPr bwMode="auto">
          <a:xfrm>
            <a:off x="1829261" y="2658846"/>
            <a:ext cx="1965960" cy="2209800"/>
          </a:xfrm>
          <a:custGeom>
            <a:avLst/>
            <a:gdLst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684020 w 1965960"/>
              <a:gd name="connsiteY35" fmla="*/ 1668780 h 2209800"/>
              <a:gd name="connsiteX36" fmla="*/ 1706880 w 1965960"/>
              <a:gd name="connsiteY36" fmla="*/ 1653540 h 2209800"/>
              <a:gd name="connsiteX37" fmla="*/ 174498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729740 w 1965960"/>
              <a:gd name="connsiteY35" fmla="*/ 1699260 h 2209800"/>
              <a:gd name="connsiteX36" fmla="*/ 1706880 w 1965960"/>
              <a:gd name="connsiteY36" fmla="*/ 1653540 h 2209800"/>
              <a:gd name="connsiteX37" fmla="*/ 174498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4498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61160 w 1965960"/>
              <a:gd name="connsiteY34" fmla="*/ 174498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98320 w 1965960"/>
              <a:gd name="connsiteY37" fmla="*/ 164592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729740 w 1965960"/>
              <a:gd name="connsiteY34" fmla="*/ 17754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98320 w 1965960"/>
              <a:gd name="connsiteY37" fmla="*/ 164592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729740 w 1965960"/>
              <a:gd name="connsiteY34" fmla="*/ 17754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7546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38300 w 1965960"/>
              <a:gd name="connsiteY33" fmla="*/ 1790700 h 2209800"/>
              <a:gd name="connsiteX34" fmla="*/ 1691640 w 1965960"/>
              <a:gd name="connsiteY34" fmla="*/ 17373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7546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  <a:gd name="connsiteX0" fmla="*/ 0 w 1965960"/>
              <a:gd name="connsiteY0" fmla="*/ 1889760 h 2209800"/>
              <a:gd name="connsiteX1" fmla="*/ 0 w 1965960"/>
              <a:gd name="connsiteY1" fmla="*/ 1889760 h 2209800"/>
              <a:gd name="connsiteX2" fmla="*/ 83820 w 1965960"/>
              <a:gd name="connsiteY2" fmla="*/ 1798320 h 2209800"/>
              <a:gd name="connsiteX3" fmla="*/ 144780 w 1965960"/>
              <a:gd name="connsiteY3" fmla="*/ 1783080 h 2209800"/>
              <a:gd name="connsiteX4" fmla="*/ 297180 w 1965960"/>
              <a:gd name="connsiteY4" fmla="*/ 1798320 h 2209800"/>
              <a:gd name="connsiteX5" fmla="*/ 342900 w 1965960"/>
              <a:gd name="connsiteY5" fmla="*/ 1813560 h 2209800"/>
              <a:gd name="connsiteX6" fmla="*/ 411480 w 1965960"/>
              <a:gd name="connsiteY6" fmla="*/ 1836420 h 2209800"/>
              <a:gd name="connsiteX7" fmla="*/ 434340 w 1965960"/>
              <a:gd name="connsiteY7" fmla="*/ 1844040 h 2209800"/>
              <a:gd name="connsiteX8" fmla="*/ 464820 w 1965960"/>
              <a:gd name="connsiteY8" fmla="*/ 1874520 h 2209800"/>
              <a:gd name="connsiteX9" fmla="*/ 480060 w 1965960"/>
              <a:gd name="connsiteY9" fmla="*/ 1897380 h 2209800"/>
              <a:gd name="connsiteX10" fmla="*/ 502920 w 1965960"/>
              <a:gd name="connsiteY10" fmla="*/ 1920240 h 2209800"/>
              <a:gd name="connsiteX11" fmla="*/ 510540 w 1965960"/>
              <a:gd name="connsiteY11" fmla="*/ 2011680 h 2209800"/>
              <a:gd name="connsiteX12" fmla="*/ 495300 w 1965960"/>
              <a:gd name="connsiteY12" fmla="*/ 2057400 h 2209800"/>
              <a:gd name="connsiteX13" fmla="*/ 510540 w 1965960"/>
              <a:gd name="connsiteY13" fmla="*/ 2148840 h 2209800"/>
              <a:gd name="connsiteX14" fmla="*/ 525780 w 1965960"/>
              <a:gd name="connsiteY14" fmla="*/ 2171700 h 2209800"/>
              <a:gd name="connsiteX15" fmla="*/ 571500 w 1965960"/>
              <a:gd name="connsiteY15" fmla="*/ 2202180 h 2209800"/>
              <a:gd name="connsiteX16" fmla="*/ 601980 w 1965960"/>
              <a:gd name="connsiteY16" fmla="*/ 2209800 h 2209800"/>
              <a:gd name="connsiteX17" fmla="*/ 960120 w 1965960"/>
              <a:gd name="connsiteY17" fmla="*/ 2202180 h 2209800"/>
              <a:gd name="connsiteX18" fmla="*/ 1005840 w 1965960"/>
              <a:gd name="connsiteY18" fmla="*/ 2186940 h 2209800"/>
              <a:gd name="connsiteX19" fmla="*/ 1104900 w 1965960"/>
              <a:gd name="connsiteY19" fmla="*/ 2164080 h 2209800"/>
              <a:gd name="connsiteX20" fmla="*/ 1135380 w 1965960"/>
              <a:gd name="connsiteY20" fmla="*/ 2148840 h 2209800"/>
              <a:gd name="connsiteX21" fmla="*/ 1158240 w 1965960"/>
              <a:gd name="connsiteY21" fmla="*/ 2141220 h 2209800"/>
              <a:gd name="connsiteX22" fmla="*/ 1181100 w 1965960"/>
              <a:gd name="connsiteY22" fmla="*/ 2125980 h 2209800"/>
              <a:gd name="connsiteX23" fmla="*/ 1203960 w 1965960"/>
              <a:gd name="connsiteY23" fmla="*/ 2118360 h 2209800"/>
              <a:gd name="connsiteX24" fmla="*/ 1272540 w 1965960"/>
              <a:gd name="connsiteY24" fmla="*/ 2072640 h 2209800"/>
              <a:gd name="connsiteX25" fmla="*/ 1295400 w 1965960"/>
              <a:gd name="connsiteY25" fmla="*/ 2057400 h 2209800"/>
              <a:gd name="connsiteX26" fmla="*/ 1371600 w 1965960"/>
              <a:gd name="connsiteY26" fmla="*/ 2026920 h 2209800"/>
              <a:gd name="connsiteX27" fmla="*/ 1394460 w 1965960"/>
              <a:gd name="connsiteY27" fmla="*/ 2019300 h 2209800"/>
              <a:gd name="connsiteX28" fmla="*/ 1463040 w 1965960"/>
              <a:gd name="connsiteY28" fmla="*/ 1973580 h 2209800"/>
              <a:gd name="connsiteX29" fmla="*/ 1485900 w 1965960"/>
              <a:gd name="connsiteY29" fmla="*/ 1958340 h 2209800"/>
              <a:gd name="connsiteX30" fmla="*/ 1554480 w 1965960"/>
              <a:gd name="connsiteY30" fmla="*/ 1927860 h 2209800"/>
              <a:gd name="connsiteX31" fmla="*/ 1600200 w 1965960"/>
              <a:gd name="connsiteY31" fmla="*/ 1905000 h 2209800"/>
              <a:gd name="connsiteX32" fmla="*/ 1623060 w 1965960"/>
              <a:gd name="connsiteY32" fmla="*/ 1844040 h 2209800"/>
              <a:gd name="connsiteX33" fmla="*/ 1661160 w 1965960"/>
              <a:gd name="connsiteY33" fmla="*/ 1798320 h 2209800"/>
              <a:gd name="connsiteX34" fmla="*/ 1691640 w 1965960"/>
              <a:gd name="connsiteY34" fmla="*/ 1737360 h 2209800"/>
              <a:gd name="connsiteX35" fmla="*/ 1729740 w 1965960"/>
              <a:gd name="connsiteY35" fmla="*/ 1699260 h 2209800"/>
              <a:gd name="connsiteX36" fmla="*/ 1752600 w 1965960"/>
              <a:gd name="connsiteY36" fmla="*/ 1676400 h 2209800"/>
              <a:gd name="connsiteX37" fmla="*/ 1775460 w 1965960"/>
              <a:gd name="connsiteY37" fmla="*/ 1623060 h 2209800"/>
              <a:gd name="connsiteX38" fmla="*/ 1790700 w 1965960"/>
              <a:gd name="connsiteY38" fmla="*/ 1592580 h 2209800"/>
              <a:gd name="connsiteX39" fmla="*/ 1805940 w 1965960"/>
              <a:gd name="connsiteY39" fmla="*/ 1569720 h 2209800"/>
              <a:gd name="connsiteX40" fmla="*/ 1828800 w 1965960"/>
              <a:gd name="connsiteY40" fmla="*/ 1554480 h 2209800"/>
              <a:gd name="connsiteX41" fmla="*/ 1836420 w 1965960"/>
              <a:gd name="connsiteY41" fmla="*/ 1531620 h 2209800"/>
              <a:gd name="connsiteX42" fmla="*/ 1866900 w 1965960"/>
              <a:gd name="connsiteY42" fmla="*/ 1485900 h 2209800"/>
              <a:gd name="connsiteX43" fmla="*/ 1882140 w 1965960"/>
              <a:gd name="connsiteY43" fmla="*/ 1463040 h 2209800"/>
              <a:gd name="connsiteX44" fmla="*/ 1897380 w 1965960"/>
              <a:gd name="connsiteY44" fmla="*/ 1409700 h 2209800"/>
              <a:gd name="connsiteX45" fmla="*/ 1912620 w 1965960"/>
              <a:gd name="connsiteY45" fmla="*/ 1287780 h 2209800"/>
              <a:gd name="connsiteX46" fmla="*/ 1927860 w 1965960"/>
              <a:gd name="connsiteY46" fmla="*/ 1234440 h 2209800"/>
              <a:gd name="connsiteX47" fmla="*/ 1935480 w 1965960"/>
              <a:gd name="connsiteY47" fmla="*/ 1203960 h 2209800"/>
              <a:gd name="connsiteX48" fmla="*/ 1950720 w 1965960"/>
              <a:gd name="connsiteY48" fmla="*/ 1158240 h 2209800"/>
              <a:gd name="connsiteX49" fmla="*/ 1958340 w 1965960"/>
              <a:gd name="connsiteY49" fmla="*/ 1082040 h 2209800"/>
              <a:gd name="connsiteX50" fmla="*/ 1965960 w 1965960"/>
              <a:gd name="connsiteY50" fmla="*/ 1059180 h 2209800"/>
              <a:gd name="connsiteX51" fmla="*/ 1950720 w 1965960"/>
              <a:gd name="connsiteY51" fmla="*/ 906780 h 2209800"/>
              <a:gd name="connsiteX52" fmla="*/ 1943100 w 1965960"/>
              <a:gd name="connsiteY52" fmla="*/ 883920 h 2209800"/>
              <a:gd name="connsiteX53" fmla="*/ 1935480 w 1965960"/>
              <a:gd name="connsiteY53" fmla="*/ 838200 h 2209800"/>
              <a:gd name="connsiteX54" fmla="*/ 1927860 w 1965960"/>
              <a:gd name="connsiteY54" fmla="*/ 815340 h 2209800"/>
              <a:gd name="connsiteX55" fmla="*/ 1920240 w 1965960"/>
              <a:gd name="connsiteY55" fmla="*/ 769620 h 2209800"/>
              <a:gd name="connsiteX56" fmla="*/ 1905000 w 1965960"/>
              <a:gd name="connsiteY56" fmla="*/ 746760 h 2209800"/>
              <a:gd name="connsiteX57" fmla="*/ 1897380 w 1965960"/>
              <a:gd name="connsiteY57" fmla="*/ 723900 h 2209800"/>
              <a:gd name="connsiteX58" fmla="*/ 1874520 w 1965960"/>
              <a:gd name="connsiteY58" fmla="*/ 640080 h 2209800"/>
              <a:gd name="connsiteX59" fmla="*/ 1866900 w 1965960"/>
              <a:gd name="connsiteY59" fmla="*/ 617220 h 2209800"/>
              <a:gd name="connsiteX60" fmla="*/ 1859280 w 1965960"/>
              <a:gd name="connsiteY60" fmla="*/ 594360 h 2209800"/>
              <a:gd name="connsiteX61" fmla="*/ 1828800 w 1965960"/>
              <a:gd name="connsiteY61" fmla="*/ 541020 h 2209800"/>
              <a:gd name="connsiteX62" fmla="*/ 1798320 w 1965960"/>
              <a:gd name="connsiteY62" fmla="*/ 495300 h 2209800"/>
              <a:gd name="connsiteX63" fmla="*/ 1783080 w 1965960"/>
              <a:gd name="connsiteY63" fmla="*/ 472440 h 2209800"/>
              <a:gd name="connsiteX64" fmla="*/ 1775460 w 1965960"/>
              <a:gd name="connsiteY64" fmla="*/ 449580 h 2209800"/>
              <a:gd name="connsiteX65" fmla="*/ 1722120 w 1965960"/>
              <a:gd name="connsiteY65" fmla="*/ 411480 h 2209800"/>
              <a:gd name="connsiteX66" fmla="*/ 1699260 w 1965960"/>
              <a:gd name="connsiteY66" fmla="*/ 388620 h 2209800"/>
              <a:gd name="connsiteX67" fmla="*/ 1653540 w 1965960"/>
              <a:gd name="connsiteY67" fmla="*/ 365760 h 2209800"/>
              <a:gd name="connsiteX68" fmla="*/ 1607820 w 1965960"/>
              <a:gd name="connsiteY68" fmla="*/ 335280 h 2209800"/>
              <a:gd name="connsiteX69" fmla="*/ 1577340 w 1965960"/>
              <a:gd name="connsiteY69" fmla="*/ 289560 h 2209800"/>
              <a:gd name="connsiteX70" fmla="*/ 1531620 w 1965960"/>
              <a:gd name="connsiteY70" fmla="*/ 259080 h 2209800"/>
              <a:gd name="connsiteX71" fmla="*/ 1501140 w 1965960"/>
              <a:gd name="connsiteY71" fmla="*/ 213360 h 2209800"/>
              <a:gd name="connsiteX72" fmla="*/ 1432560 w 1965960"/>
              <a:gd name="connsiteY72" fmla="*/ 167640 h 2209800"/>
              <a:gd name="connsiteX73" fmla="*/ 1409700 w 1965960"/>
              <a:gd name="connsiteY73" fmla="*/ 152400 h 2209800"/>
              <a:gd name="connsiteX74" fmla="*/ 1379220 w 1965960"/>
              <a:gd name="connsiteY74" fmla="*/ 144780 h 2209800"/>
              <a:gd name="connsiteX75" fmla="*/ 1333500 w 1965960"/>
              <a:gd name="connsiteY75" fmla="*/ 129540 h 2209800"/>
              <a:gd name="connsiteX76" fmla="*/ 1295400 w 1965960"/>
              <a:gd name="connsiteY76" fmla="*/ 121920 h 2209800"/>
              <a:gd name="connsiteX77" fmla="*/ 1249680 w 1965960"/>
              <a:gd name="connsiteY77" fmla="*/ 114300 h 2209800"/>
              <a:gd name="connsiteX78" fmla="*/ 1219200 w 1965960"/>
              <a:gd name="connsiteY78" fmla="*/ 106680 h 2209800"/>
              <a:gd name="connsiteX79" fmla="*/ 1173480 w 1965960"/>
              <a:gd name="connsiteY79" fmla="*/ 83820 h 2209800"/>
              <a:gd name="connsiteX80" fmla="*/ 1150620 w 1965960"/>
              <a:gd name="connsiteY80" fmla="*/ 68580 h 2209800"/>
              <a:gd name="connsiteX81" fmla="*/ 1127760 w 1965960"/>
              <a:gd name="connsiteY81" fmla="*/ 60960 h 2209800"/>
              <a:gd name="connsiteX82" fmla="*/ 1104900 w 1965960"/>
              <a:gd name="connsiteY82" fmla="*/ 45720 h 2209800"/>
              <a:gd name="connsiteX83" fmla="*/ 1051560 w 1965960"/>
              <a:gd name="connsiteY83" fmla="*/ 30480 h 2209800"/>
              <a:gd name="connsiteX84" fmla="*/ 1005840 w 1965960"/>
              <a:gd name="connsiteY84" fmla="*/ 15240 h 2209800"/>
              <a:gd name="connsiteX85" fmla="*/ 899160 w 1965960"/>
              <a:gd name="connsiteY85" fmla="*/ 0 h 2209800"/>
              <a:gd name="connsiteX86" fmla="*/ 701040 w 1965960"/>
              <a:gd name="connsiteY86" fmla="*/ 7620 h 2209800"/>
              <a:gd name="connsiteX87" fmla="*/ 624840 w 1965960"/>
              <a:gd name="connsiteY87" fmla="*/ 30480 h 2209800"/>
              <a:gd name="connsiteX88" fmla="*/ 601980 w 1965960"/>
              <a:gd name="connsiteY88" fmla="*/ 38100 h 2209800"/>
              <a:gd name="connsiteX89" fmla="*/ 556260 w 1965960"/>
              <a:gd name="connsiteY89" fmla="*/ 38100 h 2209800"/>
              <a:gd name="connsiteX90" fmla="*/ 548640 w 1965960"/>
              <a:gd name="connsiteY90" fmla="*/ 381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65960" h="2209800">
                <a:moveTo>
                  <a:pt x="0" y="1889760"/>
                </a:moveTo>
                <a:lnTo>
                  <a:pt x="0" y="1889760"/>
                </a:lnTo>
                <a:cubicBezTo>
                  <a:pt x="21296" y="1855686"/>
                  <a:pt x="38427" y="1809668"/>
                  <a:pt x="83820" y="1798320"/>
                </a:cubicBezTo>
                <a:lnTo>
                  <a:pt x="144780" y="1783080"/>
                </a:lnTo>
                <a:cubicBezTo>
                  <a:pt x="179773" y="1785579"/>
                  <a:pt x="254041" y="1787535"/>
                  <a:pt x="297180" y="1798320"/>
                </a:cubicBezTo>
                <a:cubicBezTo>
                  <a:pt x="312765" y="1802216"/>
                  <a:pt x="327660" y="1808480"/>
                  <a:pt x="342900" y="1813560"/>
                </a:cubicBezTo>
                <a:lnTo>
                  <a:pt x="411480" y="1836420"/>
                </a:lnTo>
                <a:lnTo>
                  <a:pt x="434340" y="1844040"/>
                </a:lnTo>
                <a:cubicBezTo>
                  <a:pt x="450965" y="1893916"/>
                  <a:pt x="427875" y="1844964"/>
                  <a:pt x="464820" y="1874520"/>
                </a:cubicBezTo>
                <a:cubicBezTo>
                  <a:pt x="471971" y="1880241"/>
                  <a:pt x="474197" y="1890345"/>
                  <a:pt x="480060" y="1897380"/>
                </a:cubicBezTo>
                <a:cubicBezTo>
                  <a:pt x="486959" y="1905659"/>
                  <a:pt x="495300" y="1912620"/>
                  <a:pt x="502920" y="1920240"/>
                </a:cubicBezTo>
                <a:cubicBezTo>
                  <a:pt x="519998" y="1971473"/>
                  <a:pt x="523733" y="1958909"/>
                  <a:pt x="510540" y="2011680"/>
                </a:cubicBezTo>
                <a:cubicBezTo>
                  <a:pt x="506644" y="2027265"/>
                  <a:pt x="495300" y="2057400"/>
                  <a:pt x="495300" y="2057400"/>
                </a:cubicBezTo>
                <a:cubicBezTo>
                  <a:pt x="497714" y="2079129"/>
                  <a:pt x="497774" y="2123308"/>
                  <a:pt x="510540" y="2148840"/>
                </a:cubicBezTo>
                <a:cubicBezTo>
                  <a:pt x="514636" y="2157031"/>
                  <a:pt x="518888" y="2165669"/>
                  <a:pt x="525780" y="2171700"/>
                </a:cubicBezTo>
                <a:cubicBezTo>
                  <a:pt x="539564" y="2183761"/>
                  <a:pt x="553731" y="2197738"/>
                  <a:pt x="571500" y="2202180"/>
                </a:cubicBezTo>
                <a:lnTo>
                  <a:pt x="601980" y="2209800"/>
                </a:lnTo>
                <a:cubicBezTo>
                  <a:pt x="721360" y="2207260"/>
                  <a:pt x="840904" y="2208928"/>
                  <a:pt x="960120" y="2202180"/>
                </a:cubicBezTo>
                <a:cubicBezTo>
                  <a:pt x="976159" y="2201272"/>
                  <a:pt x="990255" y="2190836"/>
                  <a:pt x="1005840" y="2186940"/>
                </a:cubicBezTo>
                <a:cubicBezTo>
                  <a:pt x="1079365" y="2168559"/>
                  <a:pt x="1046261" y="2175808"/>
                  <a:pt x="1104900" y="2164080"/>
                </a:cubicBezTo>
                <a:cubicBezTo>
                  <a:pt x="1115060" y="2159000"/>
                  <a:pt x="1124939" y="2153315"/>
                  <a:pt x="1135380" y="2148840"/>
                </a:cubicBezTo>
                <a:cubicBezTo>
                  <a:pt x="1142763" y="2145676"/>
                  <a:pt x="1151056" y="2144812"/>
                  <a:pt x="1158240" y="2141220"/>
                </a:cubicBezTo>
                <a:cubicBezTo>
                  <a:pt x="1166431" y="2137124"/>
                  <a:pt x="1172909" y="2130076"/>
                  <a:pt x="1181100" y="2125980"/>
                </a:cubicBezTo>
                <a:cubicBezTo>
                  <a:pt x="1188284" y="2122388"/>
                  <a:pt x="1196939" y="2122261"/>
                  <a:pt x="1203960" y="2118360"/>
                </a:cubicBezTo>
                <a:lnTo>
                  <a:pt x="1272540" y="2072640"/>
                </a:lnTo>
                <a:cubicBezTo>
                  <a:pt x="1280160" y="2067560"/>
                  <a:pt x="1286712" y="2060296"/>
                  <a:pt x="1295400" y="2057400"/>
                </a:cubicBezTo>
                <a:cubicBezTo>
                  <a:pt x="1399465" y="2022712"/>
                  <a:pt x="1293115" y="2060556"/>
                  <a:pt x="1371600" y="2026920"/>
                </a:cubicBezTo>
                <a:cubicBezTo>
                  <a:pt x="1378983" y="2023756"/>
                  <a:pt x="1387439" y="2023201"/>
                  <a:pt x="1394460" y="2019300"/>
                </a:cubicBezTo>
                <a:lnTo>
                  <a:pt x="1463040" y="1973580"/>
                </a:lnTo>
                <a:cubicBezTo>
                  <a:pt x="1470660" y="1968500"/>
                  <a:pt x="1477212" y="1961236"/>
                  <a:pt x="1485900" y="1958340"/>
                </a:cubicBezTo>
                <a:cubicBezTo>
                  <a:pt x="1603853" y="1919022"/>
                  <a:pt x="1482027" y="1964086"/>
                  <a:pt x="1554480" y="1927860"/>
                </a:cubicBezTo>
                <a:cubicBezTo>
                  <a:pt x="1617576" y="1896312"/>
                  <a:pt x="1534686" y="1948676"/>
                  <a:pt x="1600200" y="1905000"/>
                </a:cubicBezTo>
                <a:cubicBezTo>
                  <a:pt x="1614901" y="1831493"/>
                  <a:pt x="1612900" y="1861820"/>
                  <a:pt x="1623060" y="1844040"/>
                </a:cubicBezTo>
                <a:cubicBezTo>
                  <a:pt x="1633220" y="1826260"/>
                  <a:pt x="1649730" y="1816100"/>
                  <a:pt x="1661160" y="1798320"/>
                </a:cubicBezTo>
                <a:cubicBezTo>
                  <a:pt x="1672590" y="1780540"/>
                  <a:pt x="1684020" y="1752600"/>
                  <a:pt x="1691640" y="1737360"/>
                </a:cubicBezTo>
                <a:cubicBezTo>
                  <a:pt x="1696142" y="1714852"/>
                  <a:pt x="1719580" y="1709420"/>
                  <a:pt x="1729740" y="1699260"/>
                </a:cubicBezTo>
                <a:cubicBezTo>
                  <a:pt x="1739900" y="1689100"/>
                  <a:pt x="1744980" y="1681480"/>
                  <a:pt x="1752600" y="1676400"/>
                </a:cubicBezTo>
                <a:cubicBezTo>
                  <a:pt x="1780759" y="1634161"/>
                  <a:pt x="1769110" y="1637030"/>
                  <a:pt x="1775460" y="1623060"/>
                </a:cubicBezTo>
                <a:cubicBezTo>
                  <a:pt x="1781810" y="1609090"/>
                  <a:pt x="1785620" y="1601470"/>
                  <a:pt x="1790700" y="1592580"/>
                </a:cubicBezTo>
                <a:cubicBezTo>
                  <a:pt x="1795780" y="1583690"/>
                  <a:pt x="1799464" y="1576196"/>
                  <a:pt x="1805940" y="1569720"/>
                </a:cubicBezTo>
                <a:cubicBezTo>
                  <a:pt x="1812416" y="1563244"/>
                  <a:pt x="1823079" y="1561631"/>
                  <a:pt x="1828800" y="1554480"/>
                </a:cubicBezTo>
                <a:cubicBezTo>
                  <a:pt x="1833818" y="1548208"/>
                  <a:pt x="1832519" y="1538641"/>
                  <a:pt x="1836420" y="1531620"/>
                </a:cubicBezTo>
                <a:cubicBezTo>
                  <a:pt x="1845315" y="1515609"/>
                  <a:pt x="1856740" y="1501140"/>
                  <a:pt x="1866900" y="1485900"/>
                </a:cubicBezTo>
                <a:cubicBezTo>
                  <a:pt x="1871980" y="1478280"/>
                  <a:pt x="1879244" y="1471728"/>
                  <a:pt x="1882140" y="1463040"/>
                </a:cubicBezTo>
                <a:cubicBezTo>
                  <a:pt x="1888669" y="1443454"/>
                  <a:pt x="1893553" y="1430750"/>
                  <a:pt x="1897380" y="1409700"/>
                </a:cubicBezTo>
                <a:cubicBezTo>
                  <a:pt x="1910691" y="1336489"/>
                  <a:pt x="1899894" y="1370499"/>
                  <a:pt x="1912620" y="1287780"/>
                </a:cubicBezTo>
                <a:cubicBezTo>
                  <a:pt x="1916590" y="1261974"/>
                  <a:pt x="1921222" y="1257674"/>
                  <a:pt x="1927860" y="1234440"/>
                </a:cubicBezTo>
                <a:cubicBezTo>
                  <a:pt x="1930737" y="1224370"/>
                  <a:pt x="1932471" y="1213991"/>
                  <a:pt x="1935480" y="1203960"/>
                </a:cubicBezTo>
                <a:cubicBezTo>
                  <a:pt x="1940096" y="1188573"/>
                  <a:pt x="1950720" y="1158240"/>
                  <a:pt x="1950720" y="1158240"/>
                </a:cubicBezTo>
                <a:cubicBezTo>
                  <a:pt x="1953260" y="1132840"/>
                  <a:pt x="1954458" y="1107270"/>
                  <a:pt x="1958340" y="1082040"/>
                </a:cubicBezTo>
                <a:cubicBezTo>
                  <a:pt x="1959561" y="1074101"/>
                  <a:pt x="1965960" y="1067212"/>
                  <a:pt x="1965960" y="1059180"/>
                </a:cubicBezTo>
                <a:cubicBezTo>
                  <a:pt x="1965960" y="1049889"/>
                  <a:pt x="1953484" y="923363"/>
                  <a:pt x="1950720" y="906780"/>
                </a:cubicBezTo>
                <a:cubicBezTo>
                  <a:pt x="1949400" y="898857"/>
                  <a:pt x="1944842" y="891761"/>
                  <a:pt x="1943100" y="883920"/>
                </a:cubicBezTo>
                <a:cubicBezTo>
                  <a:pt x="1939748" y="868838"/>
                  <a:pt x="1938832" y="853282"/>
                  <a:pt x="1935480" y="838200"/>
                </a:cubicBezTo>
                <a:cubicBezTo>
                  <a:pt x="1933738" y="830359"/>
                  <a:pt x="1929602" y="823181"/>
                  <a:pt x="1927860" y="815340"/>
                </a:cubicBezTo>
                <a:cubicBezTo>
                  <a:pt x="1924508" y="800258"/>
                  <a:pt x="1925126" y="784277"/>
                  <a:pt x="1920240" y="769620"/>
                </a:cubicBezTo>
                <a:cubicBezTo>
                  <a:pt x="1917344" y="760932"/>
                  <a:pt x="1909096" y="754951"/>
                  <a:pt x="1905000" y="746760"/>
                </a:cubicBezTo>
                <a:cubicBezTo>
                  <a:pt x="1901408" y="739576"/>
                  <a:pt x="1899328" y="731692"/>
                  <a:pt x="1897380" y="723900"/>
                </a:cubicBezTo>
                <a:cubicBezTo>
                  <a:pt x="1875839" y="637736"/>
                  <a:pt x="1907215" y="738164"/>
                  <a:pt x="1874520" y="640080"/>
                </a:cubicBezTo>
                <a:lnTo>
                  <a:pt x="1866900" y="617220"/>
                </a:lnTo>
                <a:cubicBezTo>
                  <a:pt x="1864360" y="609600"/>
                  <a:pt x="1863735" y="601043"/>
                  <a:pt x="1859280" y="594360"/>
                </a:cubicBezTo>
                <a:cubicBezTo>
                  <a:pt x="1806561" y="515282"/>
                  <a:pt x="1886807" y="637698"/>
                  <a:pt x="1828800" y="541020"/>
                </a:cubicBezTo>
                <a:cubicBezTo>
                  <a:pt x="1819376" y="525314"/>
                  <a:pt x="1808480" y="510540"/>
                  <a:pt x="1798320" y="495300"/>
                </a:cubicBezTo>
                <a:cubicBezTo>
                  <a:pt x="1793240" y="487680"/>
                  <a:pt x="1785976" y="481128"/>
                  <a:pt x="1783080" y="472440"/>
                </a:cubicBezTo>
                <a:cubicBezTo>
                  <a:pt x="1780540" y="464820"/>
                  <a:pt x="1780602" y="455750"/>
                  <a:pt x="1775460" y="449580"/>
                </a:cubicBezTo>
                <a:cubicBezTo>
                  <a:pt x="1762982" y="434606"/>
                  <a:pt x="1737282" y="424115"/>
                  <a:pt x="1722120" y="411480"/>
                </a:cubicBezTo>
                <a:cubicBezTo>
                  <a:pt x="1713841" y="404581"/>
                  <a:pt x="1707539" y="395519"/>
                  <a:pt x="1699260" y="388620"/>
                </a:cubicBezTo>
                <a:cubicBezTo>
                  <a:pt x="1658666" y="354792"/>
                  <a:pt x="1694780" y="388671"/>
                  <a:pt x="1653540" y="365760"/>
                </a:cubicBezTo>
                <a:cubicBezTo>
                  <a:pt x="1637529" y="356865"/>
                  <a:pt x="1607820" y="335280"/>
                  <a:pt x="1607820" y="335280"/>
                </a:cubicBezTo>
                <a:cubicBezTo>
                  <a:pt x="1597660" y="320040"/>
                  <a:pt x="1592580" y="299720"/>
                  <a:pt x="1577340" y="289560"/>
                </a:cubicBezTo>
                <a:lnTo>
                  <a:pt x="1531620" y="259080"/>
                </a:lnTo>
                <a:cubicBezTo>
                  <a:pt x="1521460" y="243840"/>
                  <a:pt x="1516380" y="223520"/>
                  <a:pt x="1501140" y="213360"/>
                </a:cubicBezTo>
                <a:lnTo>
                  <a:pt x="1432560" y="167640"/>
                </a:lnTo>
                <a:cubicBezTo>
                  <a:pt x="1424940" y="162560"/>
                  <a:pt x="1418585" y="154621"/>
                  <a:pt x="1409700" y="152400"/>
                </a:cubicBezTo>
                <a:cubicBezTo>
                  <a:pt x="1399540" y="149860"/>
                  <a:pt x="1389251" y="147789"/>
                  <a:pt x="1379220" y="144780"/>
                </a:cubicBezTo>
                <a:cubicBezTo>
                  <a:pt x="1363833" y="140164"/>
                  <a:pt x="1349252" y="132690"/>
                  <a:pt x="1333500" y="129540"/>
                </a:cubicBezTo>
                <a:lnTo>
                  <a:pt x="1295400" y="121920"/>
                </a:lnTo>
                <a:cubicBezTo>
                  <a:pt x="1280199" y="119156"/>
                  <a:pt x="1264830" y="117330"/>
                  <a:pt x="1249680" y="114300"/>
                </a:cubicBezTo>
                <a:cubicBezTo>
                  <a:pt x="1239411" y="112246"/>
                  <a:pt x="1229360" y="109220"/>
                  <a:pt x="1219200" y="106680"/>
                </a:cubicBezTo>
                <a:cubicBezTo>
                  <a:pt x="1153686" y="63004"/>
                  <a:pt x="1236576" y="115368"/>
                  <a:pt x="1173480" y="83820"/>
                </a:cubicBezTo>
                <a:cubicBezTo>
                  <a:pt x="1165289" y="79724"/>
                  <a:pt x="1158811" y="72676"/>
                  <a:pt x="1150620" y="68580"/>
                </a:cubicBezTo>
                <a:cubicBezTo>
                  <a:pt x="1143436" y="64988"/>
                  <a:pt x="1134944" y="64552"/>
                  <a:pt x="1127760" y="60960"/>
                </a:cubicBezTo>
                <a:cubicBezTo>
                  <a:pt x="1119569" y="56864"/>
                  <a:pt x="1113091" y="49816"/>
                  <a:pt x="1104900" y="45720"/>
                </a:cubicBezTo>
                <a:cubicBezTo>
                  <a:pt x="1092096" y="39318"/>
                  <a:pt x="1063767" y="34142"/>
                  <a:pt x="1051560" y="30480"/>
                </a:cubicBezTo>
                <a:cubicBezTo>
                  <a:pt x="1036173" y="25864"/>
                  <a:pt x="1021743" y="17512"/>
                  <a:pt x="1005840" y="15240"/>
                </a:cubicBezTo>
                <a:lnTo>
                  <a:pt x="899160" y="0"/>
                </a:lnTo>
                <a:cubicBezTo>
                  <a:pt x="833120" y="2540"/>
                  <a:pt x="766982" y="3224"/>
                  <a:pt x="701040" y="7620"/>
                </a:cubicBezTo>
                <a:cubicBezTo>
                  <a:pt x="686645" y="8580"/>
                  <a:pt x="631916" y="28121"/>
                  <a:pt x="624840" y="30480"/>
                </a:cubicBezTo>
                <a:cubicBezTo>
                  <a:pt x="617220" y="33020"/>
                  <a:pt x="610012" y="38100"/>
                  <a:pt x="601980" y="38100"/>
                </a:cubicBezTo>
                <a:lnTo>
                  <a:pt x="556260" y="38100"/>
                </a:lnTo>
                <a:lnTo>
                  <a:pt x="548640" y="3810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2080721" y="2346426"/>
            <a:ext cx="2026920" cy="2225040"/>
          </a:xfrm>
          <a:custGeom>
            <a:avLst/>
            <a:gdLst>
              <a:gd name="connsiteX0" fmla="*/ 0 w 2026920"/>
              <a:gd name="connsiteY0" fmla="*/ 152400 h 2225040"/>
              <a:gd name="connsiteX1" fmla="*/ 0 w 2026920"/>
              <a:gd name="connsiteY1" fmla="*/ 152400 h 2225040"/>
              <a:gd name="connsiteX2" fmla="*/ 114300 w 2026920"/>
              <a:gd name="connsiteY2" fmla="*/ 114300 h 2225040"/>
              <a:gd name="connsiteX3" fmla="*/ 152400 w 2026920"/>
              <a:gd name="connsiteY3" fmla="*/ 91440 h 2225040"/>
              <a:gd name="connsiteX4" fmla="*/ 190500 w 2026920"/>
              <a:gd name="connsiteY4" fmla="*/ 83820 h 2225040"/>
              <a:gd name="connsiteX5" fmla="*/ 236220 w 2026920"/>
              <a:gd name="connsiteY5" fmla="*/ 68580 h 2225040"/>
              <a:gd name="connsiteX6" fmla="*/ 304800 w 2026920"/>
              <a:gd name="connsiteY6" fmla="*/ 45720 h 2225040"/>
              <a:gd name="connsiteX7" fmla="*/ 327660 w 2026920"/>
              <a:gd name="connsiteY7" fmla="*/ 38100 h 2225040"/>
              <a:gd name="connsiteX8" fmla="*/ 396240 w 2026920"/>
              <a:gd name="connsiteY8" fmla="*/ 22860 h 2225040"/>
              <a:gd name="connsiteX9" fmla="*/ 480060 w 2026920"/>
              <a:gd name="connsiteY9" fmla="*/ 0 h 2225040"/>
              <a:gd name="connsiteX10" fmla="*/ 762000 w 2026920"/>
              <a:gd name="connsiteY10" fmla="*/ 7620 h 2225040"/>
              <a:gd name="connsiteX11" fmla="*/ 800100 w 2026920"/>
              <a:gd name="connsiteY11" fmla="*/ 15240 h 2225040"/>
              <a:gd name="connsiteX12" fmla="*/ 861060 w 2026920"/>
              <a:gd name="connsiteY12" fmla="*/ 38100 h 2225040"/>
              <a:gd name="connsiteX13" fmla="*/ 906780 w 2026920"/>
              <a:gd name="connsiteY13" fmla="*/ 45720 h 2225040"/>
              <a:gd name="connsiteX14" fmla="*/ 982980 w 2026920"/>
              <a:gd name="connsiteY14" fmla="*/ 60960 h 2225040"/>
              <a:gd name="connsiteX15" fmla="*/ 1043940 w 2026920"/>
              <a:gd name="connsiteY15" fmla="*/ 91440 h 2225040"/>
              <a:gd name="connsiteX16" fmla="*/ 1104900 w 2026920"/>
              <a:gd name="connsiteY16" fmla="*/ 106680 h 2225040"/>
              <a:gd name="connsiteX17" fmla="*/ 1127760 w 2026920"/>
              <a:gd name="connsiteY17" fmla="*/ 121920 h 2225040"/>
              <a:gd name="connsiteX18" fmla="*/ 1150620 w 2026920"/>
              <a:gd name="connsiteY18" fmla="*/ 129540 h 2225040"/>
              <a:gd name="connsiteX19" fmla="*/ 1219200 w 2026920"/>
              <a:gd name="connsiteY19" fmla="*/ 175260 h 2225040"/>
              <a:gd name="connsiteX20" fmla="*/ 1242060 w 2026920"/>
              <a:gd name="connsiteY20" fmla="*/ 190500 h 2225040"/>
              <a:gd name="connsiteX21" fmla="*/ 1272540 w 2026920"/>
              <a:gd name="connsiteY21" fmla="*/ 205740 h 2225040"/>
              <a:gd name="connsiteX22" fmla="*/ 1287780 w 2026920"/>
              <a:gd name="connsiteY22" fmla="*/ 228600 h 2225040"/>
              <a:gd name="connsiteX23" fmla="*/ 1310640 w 2026920"/>
              <a:gd name="connsiteY23" fmla="*/ 236220 h 2225040"/>
              <a:gd name="connsiteX24" fmla="*/ 1341120 w 2026920"/>
              <a:gd name="connsiteY24" fmla="*/ 266700 h 2225040"/>
              <a:gd name="connsiteX25" fmla="*/ 1356360 w 2026920"/>
              <a:gd name="connsiteY25" fmla="*/ 289560 h 2225040"/>
              <a:gd name="connsiteX26" fmla="*/ 1386840 w 2026920"/>
              <a:gd name="connsiteY26" fmla="*/ 297180 h 2225040"/>
              <a:gd name="connsiteX27" fmla="*/ 1409700 w 2026920"/>
              <a:gd name="connsiteY27" fmla="*/ 304800 h 2225040"/>
              <a:gd name="connsiteX28" fmla="*/ 1432560 w 2026920"/>
              <a:gd name="connsiteY28" fmla="*/ 327660 h 2225040"/>
              <a:gd name="connsiteX29" fmla="*/ 1455420 w 2026920"/>
              <a:gd name="connsiteY29" fmla="*/ 342900 h 2225040"/>
              <a:gd name="connsiteX30" fmla="*/ 1485900 w 2026920"/>
              <a:gd name="connsiteY30" fmla="*/ 388620 h 2225040"/>
              <a:gd name="connsiteX31" fmla="*/ 1493520 w 2026920"/>
              <a:gd name="connsiteY31" fmla="*/ 411480 h 2225040"/>
              <a:gd name="connsiteX32" fmla="*/ 1524000 w 2026920"/>
              <a:gd name="connsiteY32" fmla="*/ 441960 h 2225040"/>
              <a:gd name="connsiteX33" fmla="*/ 1539240 w 2026920"/>
              <a:gd name="connsiteY33" fmla="*/ 464820 h 2225040"/>
              <a:gd name="connsiteX34" fmla="*/ 1546860 w 2026920"/>
              <a:gd name="connsiteY34" fmla="*/ 487680 h 2225040"/>
              <a:gd name="connsiteX35" fmla="*/ 1569720 w 2026920"/>
              <a:gd name="connsiteY35" fmla="*/ 502920 h 2225040"/>
              <a:gd name="connsiteX36" fmla="*/ 1623060 w 2026920"/>
              <a:gd name="connsiteY36" fmla="*/ 563880 h 2225040"/>
              <a:gd name="connsiteX37" fmla="*/ 1638300 w 2026920"/>
              <a:gd name="connsiteY37" fmla="*/ 586740 h 2225040"/>
              <a:gd name="connsiteX38" fmla="*/ 1691640 w 2026920"/>
              <a:gd name="connsiteY38" fmla="*/ 640080 h 2225040"/>
              <a:gd name="connsiteX39" fmla="*/ 1744980 w 2026920"/>
              <a:gd name="connsiteY39" fmla="*/ 678180 h 2225040"/>
              <a:gd name="connsiteX40" fmla="*/ 1760220 w 2026920"/>
              <a:gd name="connsiteY40" fmla="*/ 701040 h 2225040"/>
              <a:gd name="connsiteX41" fmla="*/ 1805940 w 2026920"/>
              <a:gd name="connsiteY41" fmla="*/ 739140 h 2225040"/>
              <a:gd name="connsiteX42" fmla="*/ 1813560 w 2026920"/>
              <a:gd name="connsiteY42" fmla="*/ 762000 h 2225040"/>
              <a:gd name="connsiteX43" fmla="*/ 1844040 w 2026920"/>
              <a:gd name="connsiteY43" fmla="*/ 807720 h 2225040"/>
              <a:gd name="connsiteX44" fmla="*/ 1859280 w 2026920"/>
              <a:gd name="connsiteY44" fmla="*/ 853440 h 2225040"/>
              <a:gd name="connsiteX45" fmla="*/ 1866900 w 2026920"/>
              <a:gd name="connsiteY45" fmla="*/ 876300 h 2225040"/>
              <a:gd name="connsiteX46" fmla="*/ 1882140 w 2026920"/>
              <a:gd name="connsiteY46" fmla="*/ 967740 h 2225040"/>
              <a:gd name="connsiteX47" fmla="*/ 1897380 w 2026920"/>
              <a:gd name="connsiteY47" fmla="*/ 1028700 h 2225040"/>
              <a:gd name="connsiteX48" fmla="*/ 1905000 w 2026920"/>
              <a:gd name="connsiteY48" fmla="*/ 1051560 h 2225040"/>
              <a:gd name="connsiteX49" fmla="*/ 1927860 w 2026920"/>
              <a:gd name="connsiteY49" fmla="*/ 1150620 h 2225040"/>
              <a:gd name="connsiteX50" fmla="*/ 1943100 w 2026920"/>
              <a:gd name="connsiteY50" fmla="*/ 1173480 h 2225040"/>
              <a:gd name="connsiteX51" fmla="*/ 1958340 w 2026920"/>
              <a:gd name="connsiteY51" fmla="*/ 1219200 h 2225040"/>
              <a:gd name="connsiteX52" fmla="*/ 1965960 w 2026920"/>
              <a:gd name="connsiteY52" fmla="*/ 1242060 h 2225040"/>
              <a:gd name="connsiteX53" fmla="*/ 1996440 w 2026920"/>
              <a:gd name="connsiteY53" fmla="*/ 1310640 h 2225040"/>
              <a:gd name="connsiteX54" fmla="*/ 2011680 w 2026920"/>
              <a:gd name="connsiteY54" fmla="*/ 1356360 h 2225040"/>
              <a:gd name="connsiteX55" fmla="*/ 2019300 w 2026920"/>
              <a:gd name="connsiteY55" fmla="*/ 1379220 h 2225040"/>
              <a:gd name="connsiteX56" fmla="*/ 2011680 w 2026920"/>
              <a:gd name="connsiteY56" fmla="*/ 1508760 h 2225040"/>
              <a:gd name="connsiteX57" fmla="*/ 2026920 w 2026920"/>
              <a:gd name="connsiteY57" fmla="*/ 1722120 h 2225040"/>
              <a:gd name="connsiteX58" fmla="*/ 2011680 w 2026920"/>
              <a:gd name="connsiteY58" fmla="*/ 1744980 h 2225040"/>
              <a:gd name="connsiteX59" fmla="*/ 2004060 w 2026920"/>
              <a:gd name="connsiteY59" fmla="*/ 1813560 h 2225040"/>
              <a:gd name="connsiteX60" fmla="*/ 1988820 w 2026920"/>
              <a:gd name="connsiteY60" fmla="*/ 1882140 h 2225040"/>
              <a:gd name="connsiteX61" fmla="*/ 1981200 w 2026920"/>
              <a:gd name="connsiteY61" fmla="*/ 1958340 h 2225040"/>
              <a:gd name="connsiteX62" fmla="*/ 1958340 w 2026920"/>
              <a:gd name="connsiteY62" fmla="*/ 2156460 h 2225040"/>
              <a:gd name="connsiteX63" fmla="*/ 1943100 w 2026920"/>
              <a:gd name="connsiteY63" fmla="*/ 2179320 h 2225040"/>
              <a:gd name="connsiteX64" fmla="*/ 1935480 w 2026920"/>
              <a:gd name="connsiteY64" fmla="*/ 2225040 h 2225040"/>
              <a:gd name="connsiteX65" fmla="*/ 1927860 w 2026920"/>
              <a:gd name="connsiteY65" fmla="*/ 2225040 h 222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026920" h="2225040">
                <a:moveTo>
                  <a:pt x="0" y="152400"/>
                </a:moveTo>
                <a:lnTo>
                  <a:pt x="0" y="152400"/>
                </a:lnTo>
                <a:cubicBezTo>
                  <a:pt x="38100" y="139700"/>
                  <a:pt x="77012" y="129215"/>
                  <a:pt x="114300" y="114300"/>
                </a:cubicBezTo>
                <a:cubicBezTo>
                  <a:pt x="128051" y="108799"/>
                  <a:pt x="138649" y="96941"/>
                  <a:pt x="152400" y="91440"/>
                </a:cubicBezTo>
                <a:cubicBezTo>
                  <a:pt x="164425" y="86630"/>
                  <a:pt x="178005" y="87228"/>
                  <a:pt x="190500" y="83820"/>
                </a:cubicBezTo>
                <a:cubicBezTo>
                  <a:pt x="205998" y="79593"/>
                  <a:pt x="220980" y="73660"/>
                  <a:pt x="236220" y="68580"/>
                </a:cubicBezTo>
                <a:lnTo>
                  <a:pt x="304800" y="45720"/>
                </a:lnTo>
                <a:cubicBezTo>
                  <a:pt x="312420" y="43180"/>
                  <a:pt x="319784" y="39675"/>
                  <a:pt x="327660" y="38100"/>
                </a:cubicBezTo>
                <a:cubicBezTo>
                  <a:pt x="349413" y="33749"/>
                  <a:pt x="374718" y="29317"/>
                  <a:pt x="396240" y="22860"/>
                </a:cubicBezTo>
                <a:cubicBezTo>
                  <a:pt x="473583" y="-343"/>
                  <a:pt x="410619" y="13888"/>
                  <a:pt x="480060" y="0"/>
                </a:cubicBezTo>
                <a:cubicBezTo>
                  <a:pt x="574040" y="2540"/>
                  <a:pt x="668092" y="3148"/>
                  <a:pt x="762000" y="7620"/>
                </a:cubicBezTo>
                <a:cubicBezTo>
                  <a:pt x="774937" y="8236"/>
                  <a:pt x="787695" y="11518"/>
                  <a:pt x="800100" y="15240"/>
                </a:cubicBezTo>
                <a:cubicBezTo>
                  <a:pt x="817050" y="20325"/>
                  <a:pt x="842023" y="33869"/>
                  <a:pt x="861060" y="38100"/>
                </a:cubicBezTo>
                <a:cubicBezTo>
                  <a:pt x="876142" y="41452"/>
                  <a:pt x="891698" y="42368"/>
                  <a:pt x="906780" y="45720"/>
                </a:cubicBezTo>
                <a:cubicBezTo>
                  <a:pt x="1002537" y="66999"/>
                  <a:pt x="796785" y="34361"/>
                  <a:pt x="982980" y="60960"/>
                </a:cubicBezTo>
                <a:cubicBezTo>
                  <a:pt x="1011763" y="78230"/>
                  <a:pt x="1015818" y="84409"/>
                  <a:pt x="1043940" y="91440"/>
                </a:cubicBezTo>
                <a:cubicBezTo>
                  <a:pt x="1061330" y="95787"/>
                  <a:pt x="1087482" y="97971"/>
                  <a:pt x="1104900" y="106680"/>
                </a:cubicBezTo>
                <a:cubicBezTo>
                  <a:pt x="1113091" y="110776"/>
                  <a:pt x="1119569" y="117824"/>
                  <a:pt x="1127760" y="121920"/>
                </a:cubicBezTo>
                <a:cubicBezTo>
                  <a:pt x="1134944" y="125512"/>
                  <a:pt x="1143599" y="125639"/>
                  <a:pt x="1150620" y="129540"/>
                </a:cubicBezTo>
                <a:lnTo>
                  <a:pt x="1219200" y="175260"/>
                </a:lnTo>
                <a:cubicBezTo>
                  <a:pt x="1226820" y="180340"/>
                  <a:pt x="1233869" y="186404"/>
                  <a:pt x="1242060" y="190500"/>
                </a:cubicBezTo>
                <a:lnTo>
                  <a:pt x="1272540" y="205740"/>
                </a:lnTo>
                <a:cubicBezTo>
                  <a:pt x="1277620" y="213360"/>
                  <a:pt x="1280629" y="222879"/>
                  <a:pt x="1287780" y="228600"/>
                </a:cubicBezTo>
                <a:cubicBezTo>
                  <a:pt x="1294052" y="233618"/>
                  <a:pt x="1304960" y="230540"/>
                  <a:pt x="1310640" y="236220"/>
                </a:cubicBezTo>
                <a:cubicBezTo>
                  <a:pt x="1351280" y="276860"/>
                  <a:pt x="1280160" y="246380"/>
                  <a:pt x="1341120" y="266700"/>
                </a:cubicBezTo>
                <a:cubicBezTo>
                  <a:pt x="1346200" y="274320"/>
                  <a:pt x="1348740" y="284480"/>
                  <a:pt x="1356360" y="289560"/>
                </a:cubicBezTo>
                <a:cubicBezTo>
                  <a:pt x="1365074" y="295369"/>
                  <a:pt x="1376770" y="294303"/>
                  <a:pt x="1386840" y="297180"/>
                </a:cubicBezTo>
                <a:cubicBezTo>
                  <a:pt x="1394563" y="299387"/>
                  <a:pt x="1402080" y="302260"/>
                  <a:pt x="1409700" y="304800"/>
                </a:cubicBezTo>
                <a:cubicBezTo>
                  <a:pt x="1417320" y="312420"/>
                  <a:pt x="1424281" y="320761"/>
                  <a:pt x="1432560" y="327660"/>
                </a:cubicBezTo>
                <a:cubicBezTo>
                  <a:pt x="1439595" y="333523"/>
                  <a:pt x="1449389" y="336008"/>
                  <a:pt x="1455420" y="342900"/>
                </a:cubicBezTo>
                <a:cubicBezTo>
                  <a:pt x="1467481" y="356684"/>
                  <a:pt x="1475740" y="373380"/>
                  <a:pt x="1485900" y="388620"/>
                </a:cubicBezTo>
                <a:cubicBezTo>
                  <a:pt x="1490355" y="395303"/>
                  <a:pt x="1488851" y="404944"/>
                  <a:pt x="1493520" y="411480"/>
                </a:cubicBezTo>
                <a:cubicBezTo>
                  <a:pt x="1501871" y="423172"/>
                  <a:pt x="1514649" y="431051"/>
                  <a:pt x="1524000" y="441960"/>
                </a:cubicBezTo>
                <a:cubicBezTo>
                  <a:pt x="1529960" y="448913"/>
                  <a:pt x="1535144" y="456629"/>
                  <a:pt x="1539240" y="464820"/>
                </a:cubicBezTo>
                <a:cubicBezTo>
                  <a:pt x="1542832" y="472004"/>
                  <a:pt x="1541842" y="481408"/>
                  <a:pt x="1546860" y="487680"/>
                </a:cubicBezTo>
                <a:cubicBezTo>
                  <a:pt x="1552581" y="494831"/>
                  <a:pt x="1562100" y="497840"/>
                  <a:pt x="1569720" y="502920"/>
                </a:cubicBezTo>
                <a:cubicBezTo>
                  <a:pt x="1605280" y="556260"/>
                  <a:pt x="1584960" y="538480"/>
                  <a:pt x="1623060" y="563880"/>
                </a:cubicBezTo>
                <a:cubicBezTo>
                  <a:pt x="1628140" y="571500"/>
                  <a:pt x="1632174" y="579933"/>
                  <a:pt x="1638300" y="586740"/>
                </a:cubicBezTo>
                <a:cubicBezTo>
                  <a:pt x="1655121" y="605430"/>
                  <a:pt x="1671524" y="624993"/>
                  <a:pt x="1691640" y="640080"/>
                </a:cubicBezTo>
                <a:cubicBezTo>
                  <a:pt x="1729446" y="668435"/>
                  <a:pt x="1711553" y="655895"/>
                  <a:pt x="1744980" y="678180"/>
                </a:cubicBezTo>
                <a:cubicBezTo>
                  <a:pt x="1750060" y="685800"/>
                  <a:pt x="1754357" y="694005"/>
                  <a:pt x="1760220" y="701040"/>
                </a:cubicBezTo>
                <a:cubicBezTo>
                  <a:pt x="1778555" y="723042"/>
                  <a:pt x="1783463" y="724155"/>
                  <a:pt x="1805940" y="739140"/>
                </a:cubicBezTo>
                <a:cubicBezTo>
                  <a:pt x="1808480" y="746760"/>
                  <a:pt x="1809659" y="754979"/>
                  <a:pt x="1813560" y="762000"/>
                </a:cubicBezTo>
                <a:cubicBezTo>
                  <a:pt x="1822455" y="778011"/>
                  <a:pt x="1838248" y="790344"/>
                  <a:pt x="1844040" y="807720"/>
                </a:cubicBezTo>
                <a:lnTo>
                  <a:pt x="1859280" y="853440"/>
                </a:lnTo>
                <a:cubicBezTo>
                  <a:pt x="1861820" y="861060"/>
                  <a:pt x="1865580" y="868377"/>
                  <a:pt x="1866900" y="876300"/>
                </a:cubicBezTo>
                <a:cubicBezTo>
                  <a:pt x="1871980" y="906780"/>
                  <a:pt x="1874646" y="937762"/>
                  <a:pt x="1882140" y="967740"/>
                </a:cubicBezTo>
                <a:cubicBezTo>
                  <a:pt x="1887220" y="988060"/>
                  <a:pt x="1890756" y="1008829"/>
                  <a:pt x="1897380" y="1028700"/>
                </a:cubicBezTo>
                <a:cubicBezTo>
                  <a:pt x="1899920" y="1036320"/>
                  <a:pt x="1903052" y="1043768"/>
                  <a:pt x="1905000" y="1051560"/>
                </a:cubicBezTo>
                <a:cubicBezTo>
                  <a:pt x="1910053" y="1071771"/>
                  <a:pt x="1920273" y="1139240"/>
                  <a:pt x="1927860" y="1150620"/>
                </a:cubicBezTo>
                <a:cubicBezTo>
                  <a:pt x="1932940" y="1158240"/>
                  <a:pt x="1939381" y="1165111"/>
                  <a:pt x="1943100" y="1173480"/>
                </a:cubicBezTo>
                <a:cubicBezTo>
                  <a:pt x="1949624" y="1188160"/>
                  <a:pt x="1953260" y="1203960"/>
                  <a:pt x="1958340" y="1219200"/>
                </a:cubicBezTo>
                <a:cubicBezTo>
                  <a:pt x="1960880" y="1226820"/>
                  <a:pt x="1961505" y="1235377"/>
                  <a:pt x="1965960" y="1242060"/>
                </a:cubicBezTo>
                <a:cubicBezTo>
                  <a:pt x="1990111" y="1278286"/>
                  <a:pt x="1978304" y="1256232"/>
                  <a:pt x="1996440" y="1310640"/>
                </a:cubicBezTo>
                <a:lnTo>
                  <a:pt x="2011680" y="1356360"/>
                </a:lnTo>
                <a:lnTo>
                  <a:pt x="2019300" y="1379220"/>
                </a:lnTo>
                <a:cubicBezTo>
                  <a:pt x="2016760" y="1422400"/>
                  <a:pt x="2011680" y="1465505"/>
                  <a:pt x="2011680" y="1508760"/>
                </a:cubicBezTo>
                <a:cubicBezTo>
                  <a:pt x="2011680" y="1528406"/>
                  <a:pt x="2024891" y="1695741"/>
                  <a:pt x="2026920" y="1722120"/>
                </a:cubicBezTo>
                <a:cubicBezTo>
                  <a:pt x="2021840" y="1729740"/>
                  <a:pt x="2013901" y="1736095"/>
                  <a:pt x="2011680" y="1744980"/>
                </a:cubicBezTo>
                <a:cubicBezTo>
                  <a:pt x="2006102" y="1767294"/>
                  <a:pt x="2007100" y="1790761"/>
                  <a:pt x="2004060" y="1813560"/>
                </a:cubicBezTo>
                <a:cubicBezTo>
                  <a:pt x="1998100" y="1858262"/>
                  <a:pt x="1999776" y="1849271"/>
                  <a:pt x="1988820" y="1882140"/>
                </a:cubicBezTo>
                <a:cubicBezTo>
                  <a:pt x="1986280" y="1907540"/>
                  <a:pt x="1982898" y="1932870"/>
                  <a:pt x="1981200" y="1958340"/>
                </a:cubicBezTo>
                <a:cubicBezTo>
                  <a:pt x="1980678" y="1966163"/>
                  <a:pt x="1987169" y="2113216"/>
                  <a:pt x="1958340" y="2156460"/>
                </a:cubicBezTo>
                <a:lnTo>
                  <a:pt x="1943100" y="2179320"/>
                </a:lnTo>
                <a:cubicBezTo>
                  <a:pt x="1934248" y="2214728"/>
                  <a:pt x="1935480" y="2199327"/>
                  <a:pt x="1935480" y="2225040"/>
                </a:cubicBezTo>
                <a:lnTo>
                  <a:pt x="1927860" y="2225040"/>
                </a:lnTo>
              </a:path>
            </a:pathLst>
          </a:custGeom>
          <a:noFill/>
          <a:ln w="349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5800" y="211002"/>
            <a:ext cx="4557968" cy="3370398"/>
            <a:chOff x="4495800" y="228600"/>
            <a:chExt cx="4557968" cy="3370398"/>
          </a:xfrm>
        </p:grpSpPr>
        <p:grpSp>
          <p:nvGrpSpPr>
            <p:cNvPr id="7" name="Group 6"/>
            <p:cNvGrpSpPr/>
            <p:nvPr/>
          </p:nvGrpSpPr>
          <p:grpSpPr>
            <a:xfrm>
              <a:off x="4495800" y="1853625"/>
              <a:ext cx="2062716" cy="1745373"/>
              <a:chOff x="28064" y="1812985"/>
              <a:chExt cx="2062716" cy="174537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96540" y="2461373"/>
                <a:ext cx="994240" cy="1096985"/>
                <a:chOff x="1107171" y="2567703"/>
                <a:chExt cx="994240" cy="1096985"/>
              </a:xfrm>
            </p:grpSpPr>
            <p:sp>
              <p:nvSpPr>
                <p:cNvPr id="6" name="Freeform 5"/>
                <p:cNvSpPr/>
                <p:nvPr/>
              </p:nvSpPr>
              <p:spPr bwMode="auto">
                <a:xfrm>
                  <a:off x="1335867" y="2824716"/>
                  <a:ext cx="765544" cy="839972"/>
                </a:xfrm>
                <a:custGeom>
                  <a:avLst/>
                  <a:gdLst>
                    <a:gd name="connsiteX0" fmla="*/ 0 w 765544"/>
                    <a:gd name="connsiteY0" fmla="*/ 839972 h 839972"/>
                    <a:gd name="connsiteX1" fmla="*/ 0 w 765544"/>
                    <a:gd name="connsiteY1" fmla="*/ 839972 h 839972"/>
                    <a:gd name="connsiteX2" fmla="*/ 53162 w 765544"/>
                    <a:gd name="connsiteY2" fmla="*/ 765544 h 839972"/>
                    <a:gd name="connsiteX3" fmla="*/ 74428 w 765544"/>
                    <a:gd name="connsiteY3" fmla="*/ 744279 h 839972"/>
                    <a:gd name="connsiteX4" fmla="*/ 106325 w 765544"/>
                    <a:gd name="connsiteY4" fmla="*/ 627321 h 839972"/>
                    <a:gd name="connsiteX5" fmla="*/ 138223 w 765544"/>
                    <a:gd name="connsiteY5" fmla="*/ 563526 h 839972"/>
                    <a:gd name="connsiteX6" fmla="*/ 170121 w 765544"/>
                    <a:gd name="connsiteY6" fmla="*/ 489098 h 839972"/>
                    <a:gd name="connsiteX7" fmla="*/ 223283 w 765544"/>
                    <a:gd name="connsiteY7" fmla="*/ 467833 h 839972"/>
                    <a:gd name="connsiteX8" fmla="*/ 244548 w 765544"/>
                    <a:gd name="connsiteY8" fmla="*/ 435935 h 839972"/>
                    <a:gd name="connsiteX9" fmla="*/ 265814 w 765544"/>
                    <a:gd name="connsiteY9" fmla="*/ 372140 h 839972"/>
                    <a:gd name="connsiteX10" fmla="*/ 297711 w 765544"/>
                    <a:gd name="connsiteY10" fmla="*/ 350875 h 839972"/>
                    <a:gd name="connsiteX11" fmla="*/ 318976 w 765544"/>
                    <a:gd name="connsiteY11" fmla="*/ 318977 h 839972"/>
                    <a:gd name="connsiteX12" fmla="*/ 340242 w 765544"/>
                    <a:gd name="connsiteY12" fmla="*/ 297712 h 839972"/>
                    <a:gd name="connsiteX13" fmla="*/ 372139 w 765544"/>
                    <a:gd name="connsiteY13" fmla="*/ 233917 h 839972"/>
                    <a:gd name="connsiteX14" fmla="*/ 404037 w 765544"/>
                    <a:gd name="connsiteY14" fmla="*/ 223284 h 839972"/>
                    <a:gd name="connsiteX15" fmla="*/ 446567 w 765544"/>
                    <a:gd name="connsiteY15" fmla="*/ 180754 h 839972"/>
                    <a:gd name="connsiteX16" fmla="*/ 478465 w 765544"/>
                    <a:gd name="connsiteY16" fmla="*/ 148856 h 839972"/>
                    <a:gd name="connsiteX17" fmla="*/ 542260 w 765544"/>
                    <a:gd name="connsiteY17" fmla="*/ 127591 h 839972"/>
                    <a:gd name="connsiteX18" fmla="*/ 574158 w 765544"/>
                    <a:gd name="connsiteY18" fmla="*/ 106326 h 839972"/>
                    <a:gd name="connsiteX19" fmla="*/ 627321 w 765544"/>
                    <a:gd name="connsiteY19" fmla="*/ 63796 h 839972"/>
                    <a:gd name="connsiteX20" fmla="*/ 659218 w 765544"/>
                    <a:gd name="connsiteY20" fmla="*/ 63796 h 839972"/>
                    <a:gd name="connsiteX21" fmla="*/ 765544 w 765544"/>
                    <a:gd name="connsiteY21" fmla="*/ 0 h 839972"/>
                    <a:gd name="connsiteX22" fmla="*/ 765544 w 765544"/>
                    <a:gd name="connsiteY22" fmla="*/ 0 h 839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65544" h="839972">
                      <a:moveTo>
                        <a:pt x="0" y="839972"/>
                      </a:moveTo>
                      <a:lnTo>
                        <a:pt x="0" y="839972"/>
                      </a:lnTo>
                      <a:cubicBezTo>
                        <a:pt x="17721" y="815163"/>
                        <a:pt x="34444" y="789610"/>
                        <a:pt x="53162" y="765544"/>
                      </a:cubicBezTo>
                      <a:cubicBezTo>
                        <a:pt x="59317" y="757631"/>
                        <a:pt x="70479" y="753493"/>
                        <a:pt x="74428" y="744279"/>
                      </a:cubicBezTo>
                      <a:cubicBezTo>
                        <a:pt x="98396" y="688355"/>
                        <a:pt x="68256" y="684423"/>
                        <a:pt x="106325" y="627321"/>
                      </a:cubicBezTo>
                      <a:cubicBezTo>
                        <a:pt x="129624" y="592374"/>
                        <a:pt x="127218" y="602043"/>
                        <a:pt x="138223" y="563526"/>
                      </a:cubicBezTo>
                      <a:cubicBezTo>
                        <a:pt x="144947" y="539992"/>
                        <a:pt x="146877" y="505701"/>
                        <a:pt x="170121" y="489098"/>
                      </a:cubicBezTo>
                      <a:cubicBezTo>
                        <a:pt x="185652" y="478005"/>
                        <a:pt x="205562" y="474921"/>
                        <a:pt x="223283" y="467833"/>
                      </a:cubicBezTo>
                      <a:cubicBezTo>
                        <a:pt x="230371" y="457200"/>
                        <a:pt x="239358" y="447612"/>
                        <a:pt x="244548" y="435935"/>
                      </a:cubicBezTo>
                      <a:cubicBezTo>
                        <a:pt x="253652" y="415452"/>
                        <a:pt x="247163" y="384574"/>
                        <a:pt x="265814" y="372140"/>
                      </a:cubicBezTo>
                      <a:lnTo>
                        <a:pt x="297711" y="350875"/>
                      </a:lnTo>
                      <a:cubicBezTo>
                        <a:pt x="304799" y="340242"/>
                        <a:pt x="310993" y="328956"/>
                        <a:pt x="318976" y="318977"/>
                      </a:cubicBezTo>
                      <a:cubicBezTo>
                        <a:pt x="325238" y="311149"/>
                        <a:pt x="335084" y="306308"/>
                        <a:pt x="340242" y="297712"/>
                      </a:cubicBezTo>
                      <a:cubicBezTo>
                        <a:pt x="358023" y="268076"/>
                        <a:pt x="341113" y="258738"/>
                        <a:pt x="372139" y="233917"/>
                      </a:cubicBezTo>
                      <a:cubicBezTo>
                        <a:pt x="380891" y="226916"/>
                        <a:pt x="393404" y="226828"/>
                        <a:pt x="404037" y="223284"/>
                      </a:cubicBezTo>
                      <a:cubicBezTo>
                        <a:pt x="424288" y="162526"/>
                        <a:pt x="397961" y="213158"/>
                        <a:pt x="446567" y="180754"/>
                      </a:cubicBezTo>
                      <a:cubicBezTo>
                        <a:pt x="459078" y="172413"/>
                        <a:pt x="465320" y="156159"/>
                        <a:pt x="478465" y="148856"/>
                      </a:cubicBezTo>
                      <a:cubicBezTo>
                        <a:pt x="498059" y="137970"/>
                        <a:pt x="523609" y="140025"/>
                        <a:pt x="542260" y="127591"/>
                      </a:cubicBezTo>
                      <a:cubicBezTo>
                        <a:pt x="552893" y="120503"/>
                        <a:pt x="564341" y="114507"/>
                        <a:pt x="574158" y="106326"/>
                      </a:cubicBezTo>
                      <a:cubicBezTo>
                        <a:pt x="630409" y="59450"/>
                        <a:pt x="582723" y="86093"/>
                        <a:pt x="627321" y="63796"/>
                      </a:cubicBezTo>
                      <a:lnTo>
                        <a:pt x="659218" y="63796"/>
                      </a:lnTo>
                      <a:cubicBezTo>
                        <a:pt x="750999" y="6433"/>
                        <a:pt x="714373" y="25587"/>
                        <a:pt x="765544" y="0"/>
                      </a:cubicBezTo>
                      <a:lnTo>
                        <a:pt x="765544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13" name="Down Arrow 12"/>
                <p:cNvSpPr/>
                <p:nvPr/>
              </p:nvSpPr>
              <p:spPr bwMode="auto">
                <a:xfrm rot="19044303">
                  <a:off x="1107171" y="2567703"/>
                  <a:ext cx="355875" cy="587925"/>
                </a:xfrm>
                <a:prstGeom prst="downArrow">
                  <a:avLst/>
                </a:prstGeom>
                <a:solidFill>
                  <a:schemeClr val="bg2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8064" y="1812985"/>
                <a:ext cx="16976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Post</a:t>
                </a:r>
                <a:endParaRPr lang="en-US" sz="3200" b="1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634168" y="228600"/>
              <a:ext cx="441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40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200" y="533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/>
              <a:t>S/P flex/rot PFO 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795221" y="533112"/>
            <a:ext cx="529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 smtClean="0"/>
              <a:t>&amp; </a:t>
            </a:r>
            <a:r>
              <a:rPr lang="en-US" sz="4000" b="1" dirty="0" err="1" smtClean="0"/>
              <a:t>osteochondroplasty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288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1" b="33419"/>
          <a:stretch/>
        </p:blipFill>
        <p:spPr bwMode="auto">
          <a:xfrm>
            <a:off x="4495800" y="609600"/>
            <a:ext cx="4495800" cy="5638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2400" y="838200"/>
            <a:ext cx="4291013" cy="51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“Tripped” – now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unable to 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walk even w/ crutches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physeal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unstable slip</a:t>
            </a:r>
          </a:p>
          <a:p>
            <a:pPr>
              <a:spcBef>
                <a:spcPct val="50000"/>
              </a:spcBef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…Your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Tx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approach 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8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iphyseal Unstab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778" r="11202"/>
          <a:stretch/>
        </p:blipFill>
        <p:spPr>
          <a:xfrm>
            <a:off x="609600" y="76200"/>
            <a:ext cx="8212746" cy="6153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0889" y="5527734"/>
            <a:ext cx="5798217" cy="820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tailEnd w="lg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prstClr val="black"/>
                </a:solidFill>
              </a:defRPr>
            </a:lvl1pPr>
          </a:lstStyle>
          <a:p>
            <a:r>
              <a:rPr lang="en-US" sz="2800" dirty="0" smtClean="0">
                <a:solidFill>
                  <a:schemeClr val="tx1"/>
                </a:solidFill>
              </a:rPr>
              <a:t>Epiphyseal </a:t>
            </a:r>
            <a:r>
              <a:rPr lang="en-US" sz="2800" dirty="0">
                <a:solidFill>
                  <a:schemeClr val="tx1"/>
                </a:solidFill>
              </a:rPr>
              <a:t>Unstable (</a:t>
            </a:r>
            <a:r>
              <a:rPr lang="en-US" sz="2800" dirty="0" smtClean="0">
                <a:solidFill>
                  <a:schemeClr val="tx1"/>
                </a:solidFill>
              </a:rPr>
              <a:t>Slip)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457200"/>
            <a:ext cx="45720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“Capsulotomy” post slip reduction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 placed into Femoral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0" y="3483865"/>
            <a:ext cx="4343400" cy="3145535"/>
            <a:chOff x="381000" y="3372158"/>
            <a:chExt cx="4419600" cy="3144794"/>
          </a:xfrm>
        </p:grpSpPr>
        <p:pic>
          <p:nvPicPr>
            <p:cNvPr id="3072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89"/>
            <a:stretch/>
          </p:blipFill>
          <p:spPr bwMode="auto">
            <a:xfrm>
              <a:off x="381000" y="3372158"/>
              <a:ext cx="4419600" cy="263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90"/>
            <a:stretch/>
          </p:blipFill>
          <p:spPr bwMode="auto">
            <a:xfrm>
              <a:off x="381000" y="5981642"/>
              <a:ext cx="4419600" cy="535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398264" y="152400"/>
            <a:ext cx="4593336" cy="3331465"/>
            <a:chOff x="4267200" y="1169794"/>
            <a:chExt cx="4724400" cy="3201820"/>
          </a:xfrm>
        </p:grpSpPr>
        <p:pic>
          <p:nvPicPr>
            <p:cNvPr id="30725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48"/>
            <a:stretch/>
          </p:blipFill>
          <p:spPr bwMode="auto">
            <a:xfrm>
              <a:off x="4267200" y="1169794"/>
              <a:ext cx="4724400" cy="2089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69"/>
            <a:stretch/>
          </p:blipFill>
          <p:spPr bwMode="auto">
            <a:xfrm>
              <a:off x="4267200" y="3251718"/>
              <a:ext cx="4724400" cy="111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78671" y="4438049"/>
            <a:ext cx="4117129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400" kern="0">
                <a:solidFill>
                  <a:srgbClr val="FFFFFF"/>
                </a:solidFill>
                <a:effectLst/>
                <a:cs typeface="Times New Roman" panose="02020603050405020304" pitchFamily="18" charset="0"/>
              </a:rPr>
              <a:t>Drill through capsule for capsulotomy</a:t>
            </a:r>
            <a:endParaRPr lang="en-US" sz="4400" kern="0" dirty="0">
              <a:solidFill>
                <a:srgbClr val="FFFFFF"/>
              </a:solidFill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3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21627" r="12837" b="19768"/>
          <a:stretch/>
        </p:blipFill>
        <p:spPr bwMode="auto">
          <a:xfrm>
            <a:off x="973014" y="828837"/>
            <a:ext cx="2913186" cy="29811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>
            <a:outerShdw dist="76200" dir="2700000" algn="tl" rotWithShape="0">
              <a:prstClr val="black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Unstable Slip </a:t>
            </a: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4191000" y="1143000"/>
            <a:ext cx="32766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4000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Gently reduce the instability &amp; stabilize</a:t>
            </a:r>
            <a:endParaRPr lang="en-US" sz="40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2634761" y="1637729"/>
            <a:ext cx="817684" cy="518746"/>
          </a:xfrm>
          <a:custGeom>
            <a:avLst/>
            <a:gdLst>
              <a:gd name="connsiteX0" fmla="*/ 782515 w 817684"/>
              <a:gd name="connsiteY0" fmla="*/ 518746 h 518746"/>
              <a:gd name="connsiteX1" fmla="*/ 791307 w 817684"/>
              <a:gd name="connsiteY1" fmla="*/ 413239 h 518746"/>
              <a:gd name="connsiteX2" fmla="*/ 800100 w 817684"/>
              <a:gd name="connsiteY2" fmla="*/ 386862 h 518746"/>
              <a:gd name="connsiteX3" fmla="*/ 808892 w 817684"/>
              <a:gd name="connsiteY3" fmla="*/ 342900 h 518746"/>
              <a:gd name="connsiteX4" fmla="*/ 817684 w 817684"/>
              <a:gd name="connsiteY4" fmla="*/ 254977 h 518746"/>
              <a:gd name="connsiteX5" fmla="*/ 808892 w 817684"/>
              <a:gd name="connsiteY5" fmla="*/ 149469 h 518746"/>
              <a:gd name="connsiteX6" fmla="*/ 729761 w 817684"/>
              <a:gd name="connsiteY6" fmla="*/ 79131 h 518746"/>
              <a:gd name="connsiteX7" fmla="*/ 685800 w 817684"/>
              <a:gd name="connsiteY7" fmla="*/ 61546 h 518746"/>
              <a:gd name="connsiteX8" fmla="*/ 659423 w 817684"/>
              <a:gd name="connsiteY8" fmla="*/ 52754 h 518746"/>
              <a:gd name="connsiteX9" fmla="*/ 615461 w 817684"/>
              <a:gd name="connsiteY9" fmla="*/ 35169 h 518746"/>
              <a:gd name="connsiteX10" fmla="*/ 545123 w 817684"/>
              <a:gd name="connsiteY10" fmla="*/ 17585 h 518746"/>
              <a:gd name="connsiteX11" fmla="*/ 492369 w 817684"/>
              <a:gd name="connsiteY11" fmla="*/ 0 h 518746"/>
              <a:gd name="connsiteX12" fmla="*/ 395653 w 817684"/>
              <a:gd name="connsiteY12" fmla="*/ 8793 h 518746"/>
              <a:gd name="connsiteX13" fmla="*/ 369276 w 817684"/>
              <a:gd name="connsiteY13" fmla="*/ 26377 h 518746"/>
              <a:gd name="connsiteX14" fmla="*/ 342900 w 817684"/>
              <a:gd name="connsiteY14" fmla="*/ 35169 h 518746"/>
              <a:gd name="connsiteX15" fmla="*/ 316523 w 817684"/>
              <a:gd name="connsiteY15" fmla="*/ 52754 h 518746"/>
              <a:gd name="connsiteX16" fmla="*/ 290146 w 817684"/>
              <a:gd name="connsiteY16" fmla="*/ 79131 h 518746"/>
              <a:gd name="connsiteX17" fmla="*/ 237392 w 817684"/>
              <a:gd name="connsiteY17" fmla="*/ 96716 h 518746"/>
              <a:gd name="connsiteX18" fmla="*/ 211015 w 817684"/>
              <a:gd name="connsiteY18" fmla="*/ 114300 h 518746"/>
              <a:gd name="connsiteX19" fmla="*/ 184638 w 817684"/>
              <a:gd name="connsiteY19" fmla="*/ 123093 h 518746"/>
              <a:gd name="connsiteX20" fmla="*/ 131884 w 817684"/>
              <a:gd name="connsiteY20" fmla="*/ 158262 h 518746"/>
              <a:gd name="connsiteX21" fmla="*/ 105507 w 817684"/>
              <a:gd name="connsiteY21" fmla="*/ 175846 h 518746"/>
              <a:gd name="connsiteX22" fmla="*/ 61546 w 817684"/>
              <a:gd name="connsiteY22" fmla="*/ 219808 h 518746"/>
              <a:gd name="connsiteX23" fmla="*/ 26376 w 817684"/>
              <a:gd name="connsiteY23" fmla="*/ 228600 h 518746"/>
              <a:gd name="connsiteX24" fmla="*/ 0 w 817684"/>
              <a:gd name="connsiteY24" fmla="*/ 237393 h 51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17684" h="518746">
                <a:moveTo>
                  <a:pt x="782515" y="518746"/>
                </a:moveTo>
                <a:cubicBezTo>
                  <a:pt x="785446" y="483577"/>
                  <a:pt x="786643" y="448220"/>
                  <a:pt x="791307" y="413239"/>
                </a:cubicBezTo>
                <a:cubicBezTo>
                  <a:pt x="792532" y="404052"/>
                  <a:pt x="797852" y="395853"/>
                  <a:pt x="800100" y="386862"/>
                </a:cubicBezTo>
                <a:cubicBezTo>
                  <a:pt x="803725" y="372364"/>
                  <a:pt x="806917" y="357713"/>
                  <a:pt x="808892" y="342900"/>
                </a:cubicBezTo>
                <a:cubicBezTo>
                  <a:pt x="812785" y="313705"/>
                  <a:pt x="814753" y="284285"/>
                  <a:pt x="817684" y="254977"/>
                </a:cubicBezTo>
                <a:cubicBezTo>
                  <a:pt x="814753" y="219808"/>
                  <a:pt x="821683" y="182361"/>
                  <a:pt x="808892" y="149469"/>
                </a:cubicBezTo>
                <a:cubicBezTo>
                  <a:pt x="803268" y="135007"/>
                  <a:pt x="753628" y="91065"/>
                  <a:pt x="729761" y="79131"/>
                </a:cubicBezTo>
                <a:cubicBezTo>
                  <a:pt x="715645" y="72073"/>
                  <a:pt x="700578" y="67088"/>
                  <a:pt x="685800" y="61546"/>
                </a:cubicBezTo>
                <a:cubicBezTo>
                  <a:pt x="677122" y="58292"/>
                  <a:pt x="668101" y="56008"/>
                  <a:pt x="659423" y="52754"/>
                </a:cubicBezTo>
                <a:cubicBezTo>
                  <a:pt x="644645" y="47212"/>
                  <a:pt x="630546" y="39810"/>
                  <a:pt x="615461" y="35169"/>
                </a:cubicBezTo>
                <a:cubicBezTo>
                  <a:pt x="592362" y="28062"/>
                  <a:pt x="568050" y="25228"/>
                  <a:pt x="545123" y="17585"/>
                </a:cubicBezTo>
                <a:lnTo>
                  <a:pt x="492369" y="0"/>
                </a:lnTo>
                <a:cubicBezTo>
                  <a:pt x="460130" y="2931"/>
                  <a:pt x="427306" y="2010"/>
                  <a:pt x="395653" y="8793"/>
                </a:cubicBezTo>
                <a:cubicBezTo>
                  <a:pt x="385321" y="11007"/>
                  <a:pt x="378727" y="21651"/>
                  <a:pt x="369276" y="26377"/>
                </a:cubicBezTo>
                <a:cubicBezTo>
                  <a:pt x="360987" y="30522"/>
                  <a:pt x="351692" y="32238"/>
                  <a:pt x="342900" y="35169"/>
                </a:cubicBezTo>
                <a:cubicBezTo>
                  <a:pt x="334108" y="41031"/>
                  <a:pt x="324641" y="45989"/>
                  <a:pt x="316523" y="52754"/>
                </a:cubicBezTo>
                <a:cubicBezTo>
                  <a:pt x="306971" y="60714"/>
                  <a:pt x="301015" y="73092"/>
                  <a:pt x="290146" y="79131"/>
                </a:cubicBezTo>
                <a:cubicBezTo>
                  <a:pt x="273943" y="88133"/>
                  <a:pt x="252815" y="86434"/>
                  <a:pt x="237392" y="96716"/>
                </a:cubicBezTo>
                <a:cubicBezTo>
                  <a:pt x="228600" y="102577"/>
                  <a:pt x="220466" y="109574"/>
                  <a:pt x="211015" y="114300"/>
                </a:cubicBezTo>
                <a:cubicBezTo>
                  <a:pt x="202725" y="118445"/>
                  <a:pt x="192740" y="118592"/>
                  <a:pt x="184638" y="123093"/>
                </a:cubicBezTo>
                <a:cubicBezTo>
                  <a:pt x="166164" y="133357"/>
                  <a:pt x="149469" y="146539"/>
                  <a:pt x="131884" y="158262"/>
                </a:cubicBezTo>
                <a:lnTo>
                  <a:pt x="105507" y="175846"/>
                </a:lnTo>
                <a:cubicBezTo>
                  <a:pt x="89877" y="199292"/>
                  <a:pt x="88900" y="208085"/>
                  <a:pt x="61546" y="219808"/>
                </a:cubicBezTo>
                <a:cubicBezTo>
                  <a:pt x="50439" y="224568"/>
                  <a:pt x="37995" y="225280"/>
                  <a:pt x="26376" y="228600"/>
                </a:cubicBezTo>
                <a:cubicBezTo>
                  <a:pt x="17465" y="231146"/>
                  <a:pt x="0" y="237393"/>
                  <a:pt x="0" y="237393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1368668" y="1497052"/>
            <a:ext cx="1257302" cy="1714500"/>
          </a:xfrm>
          <a:custGeom>
            <a:avLst/>
            <a:gdLst>
              <a:gd name="connsiteX0" fmla="*/ 808893 w 1257302"/>
              <a:gd name="connsiteY0" fmla="*/ 1679331 h 1714500"/>
              <a:gd name="connsiteX1" fmla="*/ 782516 w 1257302"/>
              <a:gd name="connsiteY1" fmla="*/ 1635370 h 1714500"/>
              <a:gd name="connsiteX2" fmla="*/ 747346 w 1257302"/>
              <a:gd name="connsiteY2" fmla="*/ 1573823 h 1714500"/>
              <a:gd name="connsiteX3" fmla="*/ 720969 w 1257302"/>
              <a:gd name="connsiteY3" fmla="*/ 1512277 h 1714500"/>
              <a:gd name="connsiteX4" fmla="*/ 703385 w 1257302"/>
              <a:gd name="connsiteY4" fmla="*/ 1485900 h 1714500"/>
              <a:gd name="connsiteX5" fmla="*/ 685800 w 1257302"/>
              <a:gd name="connsiteY5" fmla="*/ 1415562 h 1714500"/>
              <a:gd name="connsiteX6" fmla="*/ 677008 w 1257302"/>
              <a:gd name="connsiteY6" fmla="*/ 1389185 h 1714500"/>
              <a:gd name="connsiteX7" fmla="*/ 650631 w 1257302"/>
              <a:gd name="connsiteY7" fmla="*/ 1204546 h 1714500"/>
              <a:gd name="connsiteX8" fmla="*/ 668216 w 1257302"/>
              <a:gd name="connsiteY8" fmla="*/ 1028700 h 1714500"/>
              <a:gd name="connsiteX9" fmla="*/ 685800 w 1257302"/>
              <a:gd name="connsiteY9" fmla="*/ 975946 h 1714500"/>
              <a:gd name="connsiteX10" fmla="*/ 694593 w 1257302"/>
              <a:gd name="connsiteY10" fmla="*/ 949570 h 1714500"/>
              <a:gd name="connsiteX11" fmla="*/ 703385 w 1257302"/>
              <a:gd name="connsiteY11" fmla="*/ 923193 h 1714500"/>
              <a:gd name="connsiteX12" fmla="*/ 729762 w 1257302"/>
              <a:gd name="connsiteY12" fmla="*/ 905608 h 1714500"/>
              <a:gd name="connsiteX13" fmla="*/ 738554 w 1257302"/>
              <a:gd name="connsiteY13" fmla="*/ 870439 h 1714500"/>
              <a:gd name="connsiteX14" fmla="*/ 756139 w 1257302"/>
              <a:gd name="connsiteY14" fmla="*/ 817685 h 1714500"/>
              <a:gd name="connsiteX15" fmla="*/ 773723 w 1257302"/>
              <a:gd name="connsiteY15" fmla="*/ 659423 h 1714500"/>
              <a:gd name="connsiteX16" fmla="*/ 782516 w 1257302"/>
              <a:gd name="connsiteY16" fmla="*/ 624254 h 1714500"/>
              <a:gd name="connsiteX17" fmla="*/ 800100 w 1257302"/>
              <a:gd name="connsiteY17" fmla="*/ 597877 h 1714500"/>
              <a:gd name="connsiteX18" fmla="*/ 817685 w 1257302"/>
              <a:gd name="connsiteY18" fmla="*/ 545123 h 1714500"/>
              <a:gd name="connsiteX19" fmla="*/ 826477 w 1257302"/>
              <a:gd name="connsiteY19" fmla="*/ 518746 h 1714500"/>
              <a:gd name="connsiteX20" fmla="*/ 861646 w 1257302"/>
              <a:gd name="connsiteY20" fmla="*/ 465993 h 1714500"/>
              <a:gd name="connsiteX21" fmla="*/ 914400 w 1257302"/>
              <a:gd name="connsiteY21" fmla="*/ 413239 h 1714500"/>
              <a:gd name="connsiteX22" fmla="*/ 975946 w 1257302"/>
              <a:gd name="connsiteY22" fmla="*/ 334108 h 1714500"/>
              <a:gd name="connsiteX23" fmla="*/ 993531 w 1257302"/>
              <a:gd name="connsiteY23" fmla="*/ 307731 h 1714500"/>
              <a:gd name="connsiteX24" fmla="*/ 1046285 w 1257302"/>
              <a:gd name="connsiteY24" fmla="*/ 290146 h 1714500"/>
              <a:gd name="connsiteX25" fmla="*/ 1072662 w 1257302"/>
              <a:gd name="connsiteY25" fmla="*/ 272562 h 1714500"/>
              <a:gd name="connsiteX26" fmla="*/ 1125416 w 1257302"/>
              <a:gd name="connsiteY26" fmla="*/ 254977 h 1714500"/>
              <a:gd name="connsiteX27" fmla="*/ 1178169 w 1257302"/>
              <a:gd name="connsiteY27" fmla="*/ 228600 h 1714500"/>
              <a:gd name="connsiteX28" fmla="*/ 1230923 w 1257302"/>
              <a:gd name="connsiteY28" fmla="*/ 202223 h 1714500"/>
              <a:gd name="connsiteX29" fmla="*/ 1257300 w 1257302"/>
              <a:gd name="connsiteY29" fmla="*/ 149470 h 1714500"/>
              <a:gd name="connsiteX30" fmla="*/ 1248508 w 1257302"/>
              <a:gd name="connsiteY30" fmla="*/ 114300 h 1714500"/>
              <a:gd name="connsiteX31" fmla="*/ 1195754 w 1257302"/>
              <a:gd name="connsiteY31" fmla="*/ 96716 h 1714500"/>
              <a:gd name="connsiteX32" fmla="*/ 1169377 w 1257302"/>
              <a:gd name="connsiteY32" fmla="*/ 87923 h 1714500"/>
              <a:gd name="connsiteX33" fmla="*/ 1143000 w 1257302"/>
              <a:gd name="connsiteY33" fmla="*/ 79131 h 1714500"/>
              <a:gd name="connsiteX34" fmla="*/ 1116623 w 1257302"/>
              <a:gd name="connsiteY34" fmla="*/ 70339 h 1714500"/>
              <a:gd name="connsiteX35" fmla="*/ 1090246 w 1257302"/>
              <a:gd name="connsiteY35" fmla="*/ 52754 h 1714500"/>
              <a:gd name="connsiteX36" fmla="*/ 1037493 w 1257302"/>
              <a:gd name="connsiteY36" fmla="*/ 35170 h 1714500"/>
              <a:gd name="connsiteX37" fmla="*/ 1011116 w 1257302"/>
              <a:gd name="connsiteY37" fmla="*/ 26377 h 1714500"/>
              <a:gd name="connsiteX38" fmla="*/ 888023 w 1257302"/>
              <a:gd name="connsiteY38" fmla="*/ 0 h 1714500"/>
              <a:gd name="connsiteX39" fmla="*/ 633046 w 1257302"/>
              <a:gd name="connsiteY39" fmla="*/ 17585 h 1714500"/>
              <a:gd name="connsiteX40" fmla="*/ 580293 w 1257302"/>
              <a:gd name="connsiteY40" fmla="*/ 35170 h 1714500"/>
              <a:gd name="connsiteX41" fmla="*/ 553916 w 1257302"/>
              <a:gd name="connsiteY41" fmla="*/ 43962 h 1714500"/>
              <a:gd name="connsiteX42" fmla="*/ 527539 w 1257302"/>
              <a:gd name="connsiteY42" fmla="*/ 52754 h 1714500"/>
              <a:gd name="connsiteX43" fmla="*/ 501162 w 1257302"/>
              <a:gd name="connsiteY43" fmla="*/ 61546 h 1714500"/>
              <a:gd name="connsiteX44" fmla="*/ 474785 w 1257302"/>
              <a:gd name="connsiteY44" fmla="*/ 79131 h 1714500"/>
              <a:gd name="connsiteX45" fmla="*/ 448408 w 1257302"/>
              <a:gd name="connsiteY45" fmla="*/ 87923 h 1714500"/>
              <a:gd name="connsiteX46" fmla="*/ 430823 w 1257302"/>
              <a:gd name="connsiteY46" fmla="*/ 114300 h 1714500"/>
              <a:gd name="connsiteX47" fmla="*/ 404446 w 1257302"/>
              <a:gd name="connsiteY47" fmla="*/ 123093 h 1714500"/>
              <a:gd name="connsiteX48" fmla="*/ 325316 w 1257302"/>
              <a:gd name="connsiteY48" fmla="*/ 167054 h 1714500"/>
              <a:gd name="connsiteX49" fmla="*/ 272562 w 1257302"/>
              <a:gd name="connsiteY49" fmla="*/ 211016 h 1714500"/>
              <a:gd name="connsiteX50" fmla="*/ 254977 w 1257302"/>
              <a:gd name="connsiteY50" fmla="*/ 237393 h 1714500"/>
              <a:gd name="connsiteX51" fmla="*/ 228600 w 1257302"/>
              <a:gd name="connsiteY51" fmla="*/ 263770 h 1714500"/>
              <a:gd name="connsiteX52" fmla="*/ 202223 w 1257302"/>
              <a:gd name="connsiteY52" fmla="*/ 316523 h 1714500"/>
              <a:gd name="connsiteX53" fmla="*/ 149469 w 1257302"/>
              <a:gd name="connsiteY53" fmla="*/ 360485 h 1714500"/>
              <a:gd name="connsiteX54" fmla="*/ 114300 w 1257302"/>
              <a:gd name="connsiteY54" fmla="*/ 413239 h 1714500"/>
              <a:gd name="connsiteX55" fmla="*/ 105508 w 1257302"/>
              <a:gd name="connsiteY55" fmla="*/ 439616 h 1714500"/>
              <a:gd name="connsiteX56" fmla="*/ 79131 w 1257302"/>
              <a:gd name="connsiteY56" fmla="*/ 448408 h 1714500"/>
              <a:gd name="connsiteX57" fmla="*/ 61546 w 1257302"/>
              <a:gd name="connsiteY57" fmla="*/ 501162 h 1714500"/>
              <a:gd name="connsiteX58" fmla="*/ 52754 w 1257302"/>
              <a:gd name="connsiteY58" fmla="*/ 527539 h 1714500"/>
              <a:gd name="connsiteX59" fmla="*/ 43962 w 1257302"/>
              <a:gd name="connsiteY59" fmla="*/ 571500 h 1714500"/>
              <a:gd name="connsiteX60" fmla="*/ 26377 w 1257302"/>
              <a:gd name="connsiteY60" fmla="*/ 624254 h 1714500"/>
              <a:gd name="connsiteX61" fmla="*/ 8793 w 1257302"/>
              <a:gd name="connsiteY61" fmla="*/ 975946 h 1714500"/>
              <a:gd name="connsiteX62" fmla="*/ 0 w 1257302"/>
              <a:gd name="connsiteY62" fmla="*/ 1002323 h 1714500"/>
              <a:gd name="connsiteX63" fmla="*/ 8793 w 1257302"/>
              <a:gd name="connsiteY63" fmla="*/ 1090246 h 1714500"/>
              <a:gd name="connsiteX64" fmla="*/ 17585 w 1257302"/>
              <a:gd name="connsiteY64" fmla="*/ 1186962 h 1714500"/>
              <a:gd name="connsiteX65" fmla="*/ 26377 w 1257302"/>
              <a:gd name="connsiteY65" fmla="*/ 1213339 h 1714500"/>
              <a:gd name="connsiteX66" fmla="*/ 43962 w 1257302"/>
              <a:gd name="connsiteY66" fmla="*/ 1274885 h 1714500"/>
              <a:gd name="connsiteX67" fmla="*/ 70339 w 1257302"/>
              <a:gd name="connsiteY67" fmla="*/ 1406770 h 1714500"/>
              <a:gd name="connsiteX68" fmla="*/ 123093 w 1257302"/>
              <a:gd name="connsiteY68" fmla="*/ 1459523 h 1714500"/>
              <a:gd name="connsiteX69" fmla="*/ 140677 w 1257302"/>
              <a:gd name="connsiteY69" fmla="*/ 1485900 h 1714500"/>
              <a:gd name="connsiteX70" fmla="*/ 228600 w 1257302"/>
              <a:gd name="connsiteY70" fmla="*/ 1538654 h 1714500"/>
              <a:gd name="connsiteX71" fmla="*/ 281354 w 1257302"/>
              <a:gd name="connsiteY71" fmla="*/ 1565031 h 1714500"/>
              <a:gd name="connsiteX72" fmla="*/ 307731 w 1257302"/>
              <a:gd name="connsiteY72" fmla="*/ 1582616 h 1714500"/>
              <a:gd name="connsiteX73" fmla="*/ 334108 w 1257302"/>
              <a:gd name="connsiteY73" fmla="*/ 1608993 h 1714500"/>
              <a:gd name="connsiteX74" fmla="*/ 386862 w 1257302"/>
              <a:gd name="connsiteY74" fmla="*/ 1626577 h 1714500"/>
              <a:gd name="connsiteX75" fmla="*/ 439616 w 1257302"/>
              <a:gd name="connsiteY75" fmla="*/ 1652954 h 1714500"/>
              <a:gd name="connsiteX76" fmla="*/ 474785 w 1257302"/>
              <a:gd name="connsiteY76" fmla="*/ 1670539 h 1714500"/>
              <a:gd name="connsiteX77" fmla="*/ 553916 w 1257302"/>
              <a:gd name="connsiteY77" fmla="*/ 1688123 h 1714500"/>
              <a:gd name="connsiteX78" fmla="*/ 589085 w 1257302"/>
              <a:gd name="connsiteY78" fmla="*/ 1696916 h 1714500"/>
              <a:gd name="connsiteX79" fmla="*/ 720969 w 1257302"/>
              <a:gd name="connsiteY79" fmla="*/ 1714500 h 1714500"/>
              <a:gd name="connsiteX80" fmla="*/ 764931 w 1257302"/>
              <a:gd name="connsiteY80" fmla="*/ 1705708 h 1714500"/>
              <a:gd name="connsiteX81" fmla="*/ 808893 w 1257302"/>
              <a:gd name="connsiteY81" fmla="*/ 1679331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57302" h="1714500">
                <a:moveTo>
                  <a:pt x="808893" y="1679331"/>
                </a:moveTo>
                <a:cubicBezTo>
                  <a:pt x="811824" y="1667608"/>
                  <a:pt x="790815" y="1650308"/>
                  <a:pt x="782516" y="1635370"/>
                </a:cubicBezTo>
                <a:cubicBezTo>
                  <a:pt x="745331" y="1568438"/>
                  <a:pt x="784193" y="1629093"/>
                  <a:pt x="747346" y="1573823"/>
                </a:cubicBezTo>
                <a:cubicBezTo>
                  <a:pt x="737481" y="1544228"/>
                  <a:pt x="738354" y="1542701"/>
                  <a:pt x="720969" y="1512277"/>
                </a:cubicBezTo>
                <a:cubicBezTo>
                  <a:pt x="715726" y="1503102"/>
                  <a:pt x="708111" y="1495351"/>
                  <a:pt x="703385" y="1485900"/>
                </a:cubicBezTo>
                <a:cubicBezTo>
                  <a:pt x="693338" y="1465805"/>
                  <a:pt x="690815" y="1435623"/>
                  <a:pt x="685800" y="1415562"/>
                </a:cubicBezTo>
                <a:cubicBezTo>
                  <a:pt x="683552" y="1406571"/>
                  <a:pt x="679256" y="1398176"/>
                  <a:pt x="677008" y="1389185"/>
                </a:cubicBezTo>
                <a:cubicBezTo>
                  <a:pt x="663464" y="1335007"/>
                  <a:pt x="655790" y="1245821"/>
                  <a:pt x="650631" y="1204546"/>
                </a:cubicBezTo>
                <a:cubicBezTo>
                  <a:pt x="654372" y="1148432"/>
                  <a:pt x="652832" y="1085107"/>
                  <a:pt x="668216" y="1028700"/>
                </a:cubicBezTo>
                <a:cubicBezTo>
                  <a:pt x="673093" y="1010817"/>
                  <a:pt x="679938" y="993531"/>
                  <a:pt x="685800" y="975946"/>
                </a:cubicBezTo>
                <a:lnTo>
                  <a:pt x="694593" y="949570"/>
                </a:lnTo>
                <a:cubicBezTo>
                  <a:pt x="697524" y="940778"/>
                  <a:pt x="695674" y="928334"/>
                  <a:pt x="703385" y="923193"/>
                </a:cubicBezTo>
                <a:lnTo>
                  <a:pt x="729762" y="905608"/>
                </a:lnTo>
                <a:cubicBezTo>
                  <a:pt x="732693" y="893885"/>
                  <a:pt x="735082" y="882013"/>
                  <a:pt x="738554" y="870439"/>
                </a:cubicBezTo>
                <a:cubicBezTo>
                  <a:pt x="743880" y="852685"/>
                  <a:pt x="756139" y="817685"/>
                  <a:pt x="756139" y="817685"/>
                </a:cubicBezTo>
                <a:cubicBezTo>
                  <a:pt x="762000" y="764931"/>
                  <a:pt x="760849" y="710917"/>
                  <a:pt x="773723" y="659423"/>
                </a:cubicBezTo>
                <a:cubicBezTo>
                  <a:pt x="776654" y="647700"/>
                  <a:pt x="777756" y="635361"/>
                  <a:pt x="782516" y="624254"/>
                </a:cubicBezTo>
                <a:cubicBezTo>
                  <a:pt x="786679" y="614541"/>
                  <a:pt x="795808" y="607533"/>
                  <a:pt x="800100" y="597877"/>
                </a:cubicBezTo>
                <a:cubicBezTo>
                  <a:pt x="807628" y="580939"/>
                  <a:pt x="811823" y="562708"/>
                  <a:pt x="817685" y="545123"/>
                </a:cubicBezTo>
                <a:cubicBezTo>
                  <a:pt x="820616" y="536331"/>
                  <a:pt x="821336" y="526457"/>
                  <a:pt x="826477" y="518746"/>
                </a:cubicBezTo>
                <a:cubicBezTo>
                  <a:pt x="838200" y="501162"/>
                  <a:pt x="846702" y="480937"/>
                  <a:pt x="861646" y="465993"/>
                </a:cubicBezTo>
                <a:cubicBezTo>
                  <a:pt x="879231" y="448408"/>
                  <a:pt x="900606" y="433931"/>
                  <a:pt x="914400" y="413239"/>
                </a:cubicBezTo>
                <a:cubicBezTo>
                  <a:pt x="1003282" y="279915"/>
                  <a:pt x="907081" y="416745"/>
                  <a:pt x="975946" y="334108"/>
                </a:cubicBezTo>
                <a:cubicBezTo>
                  <a:pt x="982711" y="325990"/>
                  <a:pt x="984570" y="313332"/>
                  <a:pt x="993531" y="307731"/>
                </a:cubicBezTo>
                <a:cubicBezTo>
                  <a:pt x="1009249" y="297907"/>
                  <a:pt x="1030862" y="300428"/>
                  <a:pt x="1046285" y="290146"/>
                </a:cubicBezTo>
                <a:cubicBezTo>
                  <a:pt x="1055077" y="284285"/>
                  <a:pt x="1063006" y="276854"/>
                  <a:pt x="1072662" y="272562"/>
                </a:cubicBezTo>
                <a:cubicBezTo>
                  <a:pt x="1089600" y="265034"/>
                  <a:pt x="1109993" y="265259"/>
                  <a:pt x="1125416" y="254977"/>
                </a:cubicBezTo>
                <a:cubicBezTo>
                  <a:pt x="1201009" y="204583"/>
                  <a:pt x="1105366" y="265002"/>
                  <a:pt x="1178169" y="228600"/>
                </a:cubicBezTo>
                <a:cubicBezTo>
                  <a:pt x="1246342" y="194513"/>
                  <a:pt x="1164627" y="224323"/>
                  <a:pt x="1230923" y="202223"/>
                </a:cubicBezTo>
                <a:cubicBezTo>
                  <a:pt x="1239814" y="188887"/>
                  <a:pt x="1257300" y="167671"/>
                  <a:pt x="1257300" y="149470"/>
                </a:cubicBezTo>
                <a:cubicBezTo>
                  <a:pt x="1257300" y="137386"/>
                  <a:pt x="1257683" y="122164"/>
                  <a:pt x="1248508" y="114300"/>
                </a:cubicBezTo>
                <a:cubicBezTo>
                  <a:pt x="1234435" y="102237"/>
                  <a:pt x="1213339" y="102578"/>
                  <a:pt x="1195754" y="96716"/>
                </a:cubicBezTo>
                <a:lnTo>
                  <a:pt x="1169377" y="87923"/>
                </a:lnTo>
                <a:lnTo>
                  <a:pt x="1143000" y="79131"/>
                </a:lnTo>
                <a:lnTo>
                  <a:pt x="1116623" y="70339"/>
                </a:lnTo>
                <a:cubicBezTo>
                  <a:pt x="1107831" y="64477"/>
                  <a:pt x="1099902" y="57046"/>
                  <a:pt x="1090246" y="52754"/>
                </a:cubicBezTo>
                <a:cubicBezTo>
                  <a:pt x="1073308" y="45226"/>
                  <a:pt x="1055077" y="41031"/>
                  <a:pt x="1037493" y="35170"/>
                </a:cubicBezTo>
                <a:cubicBezTo>
                  <a:pt x="1028701" y="32239"/>
                  <a:pt x="1020107" y="28625"/>
                  <a:pt x="1011116" y="26377"/>
                </a:cubicBezTo>
                <a:cubicBezTo>
                  <a:pt x="946950" y="10336"/>
                  <a:pt x="987795" y="19955"/>
                  <a:pt x="888023" y="0"/>
                </a:cubicBezTo>
                <a:cubicBezTo>
                  <a:pt x="850213" y="1644"/>
                  <a:pt x="704207" y="-205"/>
                  <a:pt x="633046" y="17585"/>
                </a:cubicBezTo>
                <a:cubicBezTo>
                  <a:pt x="615064" y="22081"/>
                  <a:pt x="597877" y="29308"/>
                  <a:pt x="580293" y="35170"/>
                </a:cubicBezTo>
                <a:lnTo>
                  <a:pt x="553916" y="43962"/>
                </a:lnTo>
                <a:lnTo>
                  <a:pt x="527539" y="52754"/>
                </a:lnTo>
                <a:lnTo>
                  <a:pt x="501162" y="61546"/>
                </a:lnTo>
                <a:cubicBezTo>
                  <a:pt x="492370" y="67408"/>
                  <a:pt x="484237" y="74405"/>
                  <a:pt x="474785" y="79131"/>
                </a:cubicBezTo>
                <a:cubicBezTo>
                  <a:pt x="466496" y="83276"/>
                  <a:pt x="455645" y="82133"/>
                  <a:pt x="448408" y="87923"/>
                </a:cubicBezTo>
                <a:cubicBezTo>
                  <a:pt x="440156" y="94524"/>
                  <a:pt x="439075" y="107699"/>
                  <a:pt x="430823" y="114300"/>
                </a:cubicBezTo>
                <a:cubicBezTo>
                  <a:pt x="423586" y="120090"/>
                  <a:pt x="412548" y="118592"/>
                  <a:pt x="404446" y="123093"/>
                </a:cubicBezTo>
                <a:cubicBezTo>
                  <a:pt x="313754" y="173478"/>
                  <a:pt x="384998" y="147161"/>
                  <a:pt x="325316" y="167054"/>
                </a:cubicBezTo>
                <a:cubicBezTo>
                  <a:pt x="299380" y="184345"/>
                  <a:pt x="293718" y="185629"/>
                  <a:pt x="272562" y="211016"/>
                </a:cubicBezTo>
                <a:cubicBezTo>
                  <a:pt x="265797" y="219134"/>
                  <a:pt x="261742" y="229275"/>
                  <a:pt x="254977" y="237393"/>
                </a:cubicBezTo>
                <a:cubicBezTo>
                  <a:pt x="247017" y="246945"/>
                  <a:pt x="236560" y="254218"/>
                  <a:pt x="228600" y="263770"/>
                </a:cubicBezTo>
                <a:cubicBezTo>
                  <a:pt x="159431" y="346773"/>
                  <a:pt x="255094" y="237218"/>
                  <a:pt x="202223" y="316523"/>
                </a:cubicBezTo>
                <a:cubicBezTo>
                  <a:pt x="188683" y="336832"/>
                  <a:pt x="168932" y="347509"/>
                  <a:pt x="149469" y="360485"/>
                </a:cubicBezTo>
                <a:cubicBezTo>
                  <a:pt x="137746" y="378070"/>
                  <a:pt x="120983" y="393189"/>
                  <a:pt x="114300" y="413239"/>
                </a:cubicBezTo>
                <a:cubicBezTo>
                  <a:pt x="111369" y="422031"/>
                  <a:pt x="112061" y="433063"/>
                  <a:pt x="105508" y="439616"/>
                </a:cubicBezTo>
                <a:cubicBezTo>
                  <a:pt x="98955" y="446169"/>
                  <a:pt x="87923" y="445477"/>
                  <a:pt x="79131" y="448408"/>
                </a:cubicBezTo>
                <a:lnTo>
                  <a:pt x="61546" y="501162"/>
                </a:lnTo>
                <a:cubicBezTo>
                  <a:pt x="58615" y="509954"/>
                  <a:pt x="54572" y="518451"/>
                  <a:pt x="52754" y="527539"/>
                </a:cubicBezTo>
                <a:cubicBezTo>
                  <a:pt x="49823" y="542193"/>
                  <a:pt x="47894" y="557083"/>
                  <a:pt x="43962" y="571500"/>
                </a:cubicBezTo>
                <a:cubicBezTo>
                  <a:pt x="39085" y="589383"/>
                  <a:pt x="26377" y="624254"/>
                  <a:pt x="26377" y="624254"/>
                </a:cubicBezTo>
                <a:cubicBezTo>
                  <a:pt x="24222" y="697536"/>
                  <a:pt x="32693" y="868399"/>
                  <a:pt x="8793" y="975946"/>
                </a:cubicBezTo>
                <a:cubicBezTo>
                  <a:pt x="6782" y="984993"/>
                  <a:pt x="2931" y="993531"/>
                  <a:pt x="0" y="1002323"/>
                </a:cubicBezTo>
                <a:cubicBezTo>
                  <a:pt x="2931" y="1031631"/>
                  <a:pt x="6000" y="1060925"/>
                  <a:pt x="8793" y="1090246"/>
                </a:cubicBezTo>
                <a:cubicBezTo>
                  <a:pt x="11862" y="1122472"/>
                  <a:pt x="13007" y="1154916"/>
                  <a:pt x="17585" y="1186962"/>
                </a:cubicBezTo>
                <a:cubicBezTo>
                  <a:pt x="18896" y="1196137"/>
                  <a:pt x="23831" y="1204428"/>
                  <a:pt x="26377" y="1213339"/>
                </a:cubicBezTo>
                <a:cubicBezTo>
                  <a:pt x="48449" y="1290593"/>
                  <a:pt x="22886" y="1211662"/>
                  <a:pt x="43962" y="1274885"/>
                </a:cubicBezTo>
                <a:cubicBezTo>
                  <a:pt x="45503" y="1288754"/>
                  <a:pt x="50855" y="1387287"/>
                  <a:pt x="70339" y="1406770"/>
                </a:cubicBezTo>
                <a:cubicBezTo>
                  <a:pt x="87924" y="1424354"/>
                  <a:pt x="109299" y="1438831"/>
                  <a:pt x="123093" y="1459523"/>
                </a:cubicBezTo>
                <a:cubicBezTo>
                  <a:pt x="128954" y="1468315"/>
                  <a:pt x="132725" y="1478942"/>
                  <a:pt x="140677" y="1485900"/>
                </a:cubicBezTo>
                <a:cubicBezTo>
                  <a:pt x="181168" y="1521330"/>
                  <a:pt x="188896" y="1515966"/>
                  <a:pt x="228600" y="1538654"/>
                </a:cubicBezTo>
                <a:cubicBezTo>
                  <a:pt x="276325" y="1565925"/>
                  <a:pt x="232992" y="1548911"/>
                  <a:pt x="281354" y="1565031"/>
                </a:cubicBezTo>
                <a:cubicBezTo>
                  <a:pt x="290146" y="1570893"/>
                  <a:pt x="299613" y="1575851"/>
                  <a:pt x="307731" y="1582616"/>
                </a:cubicBezTo>
                <a:cubicBezTo>
                  <a:pt x="317283" y="1590576"/>
                  <a:pt x="323238" y="1602954"/>
                  <a:pt x="334108" y="1608993"/>
                </a:cubicBezTo>
                <a:cubicBezTo>
                  <a:pt x="350311" y="1617995"/>
                  <a:pt x="386862" y="1626577"/>
                  <a:pt x="386862" y="1626577"/>
                </a:cubicBezTo>
                <a:cubicBezTo>
                  <a:pt x="437554" y="1660372"/>
                  <a:pt x="388652" y="1631112"/>
                  <a:pt x="439616" y="1652954"/>
                </a:cubicBezTo>
                <a:cubicBezTo>
                  <a:pt x="451663" y="1658117"/>
                  <a:pt x="462513" y="1665937"/>
                  <a:pt x="474785" y="1670539"/>
                </a:cubicBezTo>
                <a:cubicBezTo>
                  <a:pt x="490380" y="1676387"/>
                  <a:pt x="540242" y="1685084"/>
                  <a:pt x="553916" y="1688123"/>
                </a:cubicBezTo>
                <a:cubicBezTo>
                  <a:pt x="565712" y="1690744"/>
                  <a:pt x="577196" y="1694754"/>
                  <a:pt x="589085" y="1696916"/>
                </a:cubicBezTo>
                <a:cubicBezTo>
                  <a:pt x="615774" y="1701769"/>
                  <a:pt x="696480" y="1711439"/>
                  <a:pt x="720969" y="1714500"/>
                </a:cubicBezTo>
                <a:cubicBezTo>
                  <a:pt x="735623" y="1711569"/>
                  <a:pt x="750938" y="1710955"/>
                  <a:pt x="764931" y="1705708"/>
                </a:cubicBezTo>
                <a:cubicBezTo>
                  <a:pt x="774825" y="1701998"/>
                  <a:pt x="805962" y="1691054"/>
                  <a:pt x="808893" y="1679331"/>
                </a:cubicBezTo>
                <a:close/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3" name="Picture 2" descr="\\STLNAS1\public\Media Resources\Medical Staff\PLS\Pelvis\SCFE\Schmidt, nathan 3-28-97\12-19-10 OR #6 L hi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26752" r="10076" b="18759"/>
          <a:stretch/>
        </p:blipFill>
        <p:spPr bwMode="auto">
          <a:xfrm>
            <a:off x="4038600" y="3276600"/>
            <a:ext cx="4495800" cy="3276600"/>
          </a:xfrm>
          <a:prstGeom prst="rect">
            <a:avLst/>
          </a:prstGeom>
          <a:noFill/>
          <a:ln w="25400">
            <a:solidFill>
              <a:schemeClr val="bg2"/>
            </a:solidFill>
          </a:ln>
          <a:effectLst>
            <a:outerShdw dist="76200" dir="2700000" algn="tl" rotWithShape="0">
              <a:prstClr val="black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6011730" y="3919666"/>
            <a:ext cx="717796" cy="352334"/>
          </a:xfrm>
          <a:custGeom>
            <a:avLst/>
            <a:gdLst>
              <a:gd name="connsiteX0" fmla="*/ 0 w 493664"/>
              <a:gd name="connsiteY0" fmla="*/ 31392 h 267004"/>
              <a:gd name="connsiteX1" fmla="*/ 28049 w 493664"/>
              <a:gd name="connsiteY1" fmla="*/ 37001 h 267004"/>
              <a:gd name="connsiteX2" fmla="*/ 61708 w 493664"/>
              <a:gd name="connsiteY2" fmla="*/ 20172 h 267004"/>
              <a:gd name="connsiteX3" fmla="*/ 78538 w 493664"/>
              <a:gd name="connsiteY3" fmla="*/ 14562 h 267004"/>
              <a:gd name="connsiteX4" fmla="*/ 129026 w 493664"/>
              <a:gd name="connsiteY4" fmla="*/ 8952 h 267004"/>
              <a:gd name="connsiteX5" fmla="*/ 207563 w 493664"/>
              <a:gd name="connsiteY5" fmla="*/ 8952 h 267004"/>
              <a:gd name="connsiteX6" fmla="*/ 218783 w 493664"/>
              <a:gd name="connsiteY6" fmla="*/ 25782 h 267004"/>
              <a:gd name="connsiteX7" fmla="*/ 252442 w 493664"/>
              <a:gd name="connsiteY7" fmla="*/ 37001 h 267004"/>
              <a:gd name="connsiteX8" fmla="*/ 263662 w 493664"/>
              <a:gd name="connsiteY8" fmla="*/ 53831 h 267004"/>
              <a:gd name="connsiteX9" fmla="*/ 297320 w 493664"/>
              <a:gd name="connsiteY9" fmla="*/ 70660 h 267004"/>
              <a:gd name="connsiteX10" fmla="*/ 325369 w 493664"/>
              <a:gd name="connsiteY10" fmla="*/ 98709 h 267004"/>
              <a:gd name="connsiteX11" fmla="*/ 336589 w 493664"/>
              <a:gd name="connsiteY11" fmla="*/ 115539 h 267004"/>
              <a:gd name="connsiteX12" fmla="*/ 353419 w 493664"/>
              <a:gd name="connsiteY12" fmla="*/ 137978 h 267004"/>
              <a:gd name="connsiteX13" fmla="*/ 370248 w 493664"/>
              <a:gd name="connsiteY13" fmla="*/ 149198 h 267004"/>
              <a:gd name="connsiteX14" fmla="*/ 381468 w 493664"/>
              <a:gd name="connsiteY14" fmla="*/ 166027 h 267004"/>
              <a:gd name="connsiteX15" fmla="*/ 431956 w 493664"/>
              <a:gd name="connsiteY15" fmla="*/ 194076 h 267004"/>
              <a:gd name="connsiteX16" fmla="*/ 448785 w 493664"/>
              <a:gd name="connsiteY16" fmla="*/ 227735 h 267004"/>
              <a:gd name="connsiteX17" fmla="*/ 454395 w 493664"/>
              <a:gd name="connsiteY17" fmla="*/ 244565 h 267004"/>
              <a:gd name="connsiteX18" fmla="*/ 493664 w 493664"/>
              <a:gd name="connsiteY18" fmla="*/ 267004 h 26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664" h="267004">
                <a:moveTo>
                  <a:pt x="0" y="31392"/>
                </a:moveTo>
                <a:cubicBezTo>
                  <a:pt x="9350" y="33262"/>
                  <a:pt x="18514" y="37001"/>
                  <a:pt x="28049" y="37001"/>
                </a:cubicBezTo>
                <a:cubicBezTo>
                  <a:pt x="42154" y="37001"/>
                  <a:pt x="50359" y="25847"/>
                  <a:pt x="61708" y="20172"/>
                </a:cubicBezTo>
                <a:cubicBezTo>
                  <a:pt x="66997" y="17527"/>
                  <a:pt x="72705" y="15534"/>
                  <a:pt x="78538" y="14562"/>
                </a:cubicBezTo>
                <a:cubicBezTo>
                  <a:pt x="95241" y="11778"/>
                  <a:pt x="112197" y="10822"/>
                  <a:pt x="129026" y="8952"/>
                </a:cubicBezTo>
                <a:cubicBezTo>
                  <a:pt x="158904" y="-1006"/>
                  <a:pt x="162829" y="-4812"/>
                  <a:pt x="207563" y="8952"/>
                </a:cubicBezTo>
                <a:cubicBezTo>
                  <a:pt x="214007" y="10935"/>
                  <a:pt x="213065" y="22209"/>
                  <a:pt x="218783" y="25782"/>
                </a:cubicBezTo>
                <a:cubicBezTo>
                  <a:pt x="228812" y="32050"/>
                  <a:pt x="252442" y="37001"/>
                  <a:pt x="252442" y="37001"/>
                </a:cubicBezTo>
                <a:cubicBezTo>
                  <a:pt x="256182" y="42611"/>
                  <a:pt x="258895" y="49063"/>
                  <a:pt x="263662" y="53831"/>
                </a:cubicBezTo>
                <a:cubicBezTo>
                  <a:pt x="274538" y="64707"/>
                  <a:pt x="283631" y="66097"/>
                  <a:pt x="297320" y="70660"/>
                </a:cubicBezTo>
                <a:cubicBezTo>
                  <a:pt x="327241" y="115542"/>
                  <a:pt x="287970" y="61310"/>
                  <a:pt x="325369" y="98709"/>
                </a:cubicBezTo>
                <a:cubicBezTo>
                  <a:pt x="330137" y="103477"/>
                  <a:pt x="332670" y="110053"/>
                  <a:pt x="336589" y="115539"/>
                </a:cubicBezTo>
                <a:cubicBezTo>
                  <a:pt x="342024" y="123147"/>
                  <a:pt x="346808" y="131367"/>
                  <a:pt x="353419" y="137978"/>
                </a:cubicBezTo>
                <a:cubicBezTo>
                  <a:pt x="358186" y="142745"/>
                  <a:pt x="364638" y="145458"/>
                  <a:pt x="370248" y="149198"/>
                </a:cubicBezTo>
                <a:cubicBezTo>
                  <a:pt x="373988" y="154808"/>
                  <a:pt x="376394" y="161587"/>
                  <a:pt x="381468" y="166027"/>
                </a:cubicBezTo>
                <a:cubicBezTo>
                  <a:pt x="405209" y="186800"/>
                  <a:pt x="408842" y="186371"/>
                  <a:pt x="431956" y="194076"/>
                </a:cubicBezTo>
                <a:cubicBezTo>
                  <a:pt x="446057" y="236380"/>
                  <a:pt x="427036" y="184235"/>
                  <a:pt x="448785" y="227735"/>
                </a:cubicBezTo>
                <a:cubicBezTo>
                  <a:pt x="451430" y="233024"/>
                  <a:pt x="449583" y="241128"/>
                  <a:pt x="454395" y="244565"/>
                </a:cubicBezTo>
                <a:cubicBezTo>
                  <a:pt x="503170" y="279404"/>
                  <a:pt x="478823" y="237322"/>
                  <a:pt x="493664" y="267004"/>
                </a:cubicBezTo>
              </a:path>
            </a:pathLst>
          </a:custGeom>
          <a:noFill/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2162907" y="1872762"/>
            <a:ext cx="492370" cy="360485"/>
          </a:xfrm>
          <a:custGeom>
            <a:avLst/>
            <a:gdLst>
              <a:gd name="connsiteX0" fmla="*/ 492370 w 492370"/>
              <a:gd name="connsiteY0" fmla="*/ 0 h 360485"/>
              <a:gd name="connsiteX1" fmla="*/ 465993 w 492370"/>
              <a:gd name="connsiteY1" fmla="*/ 43962 h 360485"/>
              <a:gd name="connsiteX2" fmla="*/ 439616 w 492370"/>
              <a:gd name="connsiteY2" fmla="*/ 52754 h 360485"/>
              <a:gd name="connsiteX3" fmla="*/ 422031 w 492370"/>
              <a:gd name="connsiteY3" fmla="*/ 79131 h 360485"/>
              <a:gd name="connsiteX4" fmla="*/ 395654 w 492370"/>
              <a:gd name="connsiteY4" fmla="*/ 105508 h 360485"/>
              <a:gd name="connsiteX5" fmla="*/ 325316 w 492370"/>
              <a:gd name="connsiteY5" fmla="*/ 184639 h 360485"/>
              <a:gd name="connsiteX6" fmla="*/ 237393 w 492370"/>
              <a:gd name="connsiteY6" fmla="*/ 211016 h 360485"/>
              <a:gd name="connsiteX7" fmla="*/ 158262 w 492370"/>
              <a:gd name="connsiteY7" fmla="*/ 263769 h 360485"/>
              <a:gd name="connsiteX8" fmla="*/ 131885 w 492370"/>
              <a:gd name="connsiteY8" fmla="*/ 281354 h 360485"/>
              <a:gd name="connsiteX9" fmla="*/ 114300 w 492370"/>
              <a:gd name="connsiteY9" fmla="*/ 307731 h 360485"/>
              <a:gd name="connsiteX10" fmla="*/ 61547 w 492370"/>
              <a:gd name="connsiteY10" fmla="*/ 334108 h 360485"/>
              <a:gd name="connsiteX11" fmla="*/ 26377 w 492370"/>
              <a:gd name="connsiteY11" fmla="*/ 342900 h 360485"/>
              <a:gd name="connsiteX12" fmla="*/ 0 w 492370"/>
              <a:gd name="connsiteY12" fmla="*/ 360485 h 36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370" h="360485">
                <a:moveTo>
                  <a:pt x="492370" y="0"/>
                </a:moveTo>
                <a:cubicBezTo>
                  <a:pt x="483578" y="14654"/>
                  <a:pt x="478077" y="31878"/>
                  <a:pt x="465993" y="43962"/>
                </a:cubicBezTo>
                <a:cubicBezTo>
                  <a:pt x="459440" y="50515"/>
                  <a:pt x="446853" y="46964"/>
                  <a:pt x="439616" y="52754"/>
                </a:cubicBezTo>
                <a:cubicBezTo>
                  <a:pt x="431364" y="59355"/>
                  <a:pt x="428796" y="71013"/>
                  <a:pt x="422031" y="79131"/>
                </a:cubicBezTo>
                <a:cubicBezTo>
                  <a:pt x="414071" y="88683"/>
                  <a:pt x="403614" y="95956"/>
                  <a:pt x="395654" y="105508"/>
                </a:cubicBezTo>
                <a:cubicBezTo>
                  <a:pt x="373098" y="132576"/>
                  <a:pt x="364780" y="171485"/>
                  <a:pt x="325316" y="184639"/>
                </a:cubicBezTo>
                <a:cubicBezTo>
                  <a:pt x="261098" y="206044"/>
                  <a:pt x="290544" y="197727"/>
                  <a:pt x="237393" y="211016"/>
                </a:cubicBezTo>
                <a:lnTo>
                  <a:pt x="158262" y="263769"/>
                </a:lnTo>
                <a:lnTo>
                  <a:pt x="131885" y="281354"/>
                </a:lnTo>
                <a:cubicBezTo>
                  <a:pt x="126023" y="290146"/>
                  <a:pt x="121772" y="300259"/>
                  <a:pt x="114300" y="307731"/>
                </a:cubicBezTo>
                <a:cubicBezTo>
                  <a:pt x="98886" y="323145"/>
                  <a:pt x="81570" y="328387"/>
                  <a:pt x="61547" y="334108"/>
                </a:cubicBezTo>
                <a:cubicBezTo>
                  <a:pt x="49928" y="337428"/>
                  <a:pt x="38100" y="339969"/>
                  <a:pt x="26377" y="342900"/>
                </a:cubicBezTo>
                <a:lnTo>
                  <a:pt x="0" y="360485"/>
                </a:ln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486232" y="3974124"/>
            <a:ext cx="545291" cy="571500"/>
          </a:xfrm>
          <a:custGeom>
            <a:avLst/>
            <a:gdLst>
              <a:gd name="connsiteX0" fmla="*/ 545291 w 545291"/>
              <a:gd name="connsiteY0" fmla="*/ 0 h 571500"/>
              <a:gd name="connsiteX1" fmla="*/ 413406 w 545291"/>
              <a:gd name="connsiteY1" fmla="*/ 8792 h 571500"/>
              <a:gd name="connsiteX2" fmla="*/ 387029 w 545291"/>
              <a:gd name="connsiteY2" fmla="*/ 26377 h 571500"/>
              <a:gd name="connsiteX3" fmla="*/ 334275 w 545291"/>
              <a:gd name="connsiteY3" fmla="*/ 43961 h 571500"/>
              <a:gd name="connsiteX4" fmla="*/ 281522 w 545291"/>
              <a:gd name="connsiteY4" fmla="*/ 70338 h 571500"/>
              <a:gd name="connsiteX5" fmla="*/ 255145 w 545291"/>
              <a:gd name="connsiteY5" fmla="*/ 87923 h 571500"/>
              <a:gd name="connsiteX6" fmla="*/ 193598 w 545291"/>
              <a:gd name="connsiteY6" fmla="*/ 123092 h 571500"/>
              <a:gd name="connsiteX7" fmla="*/ 158429 w 545291"/>
              <a:gd name="connsiteY7" fmla="*/ 175846 h 571500"/>
              <a:gd name="connsiteX8" fmla="*/ 132052 w 545291"/>
              <a:gd name="connsiteY8" fmla="*/ 202223 h 571500"/>
              <a:gd name="connsiteX9" fmla="*/ 70506 w 545291"/>
              <a:gd name="connsiteY9" fmla="*/ 272561 h 571500"/>
              <a:gd name="connsiteX10" fmla="*/ 35337 w 545291"/>
              <a:gd name="connsiteY10" fmla="*/ 378069 h 571500"/>
              <a:gd name="connsiteX11" fmla="*/ 26545 w 545291"/>
              <a:gd name="connsiteY11" fmla="*/ 404446 h 571500"/>
              <a:gd name="connsiteX12" fmla="*/ 17752 w 545291"/>
              <a:gd name="connsiteY12" fmla="*/ 430823 h 571500"/>
              <a:gd name="connsiteX13" fmla="*/ 8960 w 545291"/>
              <a:gd name="connsiteY13" fmla="*/ 509954 h 571500"/>
              <a:gd name="connsiteX14" fmla="*/ 168 w 545291"/>
              <a:gd name="connsiteY1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5291" h="571500">
                <a:moveTo>
                  <a:pt x="545291" y="0"/>
                </a:moveTo>
                <a:cubicBezTo>
                  <a:pt x="501329" y="2931"/>
                  <a:pt x="456866" y="1549"/>
                  <a:pt x="413406" y="8792"/>
                </a:cubicBezTo>
                <a:cubicBezTo>
                  <a:pt x="402983" y="10529"/>
                  <a:pt x="396685" y="22085"/>
                  <a:pt x="387029" y="26377"/>
                </a:cubicBezTo>
                <a:cubicBezTo>
                  <a:pt x="370091" y="33905"/>
                  <a:pt x="334275" y="43961"/>
                  <a:pt x="334275" y="43961"/>
                </a:cubicBezTo>
                <a:cubicBezTo>
                  <a:pt x="258680" y="94358"/>
                  <a:pt x="354325" y="33936"/>
                  <a:pt x="281522" y="70338"/>
                </a:cubicBezTo>
                <a:cubicBezTo>
                  <a:pt x="272071" y="75064"/>
                  <a:pt x="264320" y="82680"/>
                  <a:pt x="255145" y="87923"/>
                </a:cubicBezTo>
                <a:cubicBezTo>
                  <a:pt x="177058" y="132543"/>
                  <a:pt x="257861" y="80249"/>
                  <a:pt x="193598" y="123092"/>
                </a:cubicBezTo>
                <a:cubicBezTo>
                  <a:pt x="181875" y="140677"/>
                  <a:pt x="173373" y="160902"/>
                  <a:pt x="158429" y="175846"/>
                </a:cubicBezTo>
                <a:cubicBezTo>
                  <a:pt x="149637" y="184638"/>
                  <a:pt x="139686" y="192408"/>
                  <a:pt x="132052" y="202223"/>
                </a:cubicBezTo>
                <a:cubicBezTo>
                  <a:pt x="76819" y="273237"/>
                  <a:pt x="121569" y="238520"/>
                  <a:pt x="70506" y="272561"/>
                </a:cubicBezTo>
                <a:lnTo>
                  <a:pt x="35337" y="378069"/>
                </a:lnTo>
                <a:lnTo>
                  <a:pt x="26545" y="404446"/>
                </a:lnTo>
                <a:lnTo>
                  <a:pt x="17752" y="430823"/>
                </a:lnTo>
                <a:cubicBezTo>
                  <a:pt x="14821" y="457200"/>
                  <a:pt x="12995" y="483723"/>
                  <a:pt x="8960" y="509954"/>
                </a:cubicBezTo>
                <a:cubicBezTo>
                  <a:pt x="-1964" y="580965"/>
                  <a:pt x="168" y="513166"/>
                  <a:pt x="168" y="571500"/>
                </a:cubicBezTo>
              </a:path>
            </a:pathLst>
          </a:custGeom>
          <a:noFill/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4483411" y="3851014"/>
            <a:ext cx="1706374" cy="2259640"/>
          </a:xfrm>
          <a:custGeom>
            <a:avLst/>
            <a:gdLst>
              <a:gd name="connsiteX0" fmla="*/ 1592074 w 1706374"/>
              <a:gd name="connsiteY0" fmla="*/ 70355 h 2259640"/>
              <a:gd name="connsiteX1" fmla="*/ 1548112 w 1706374"/>
              <a:gd name="connsiteY1" fmla="*/ 61563 h 2259640"/>
              <a:gd name="connsiteX2" fmla="*/ 1512943 w 1706374"/>
              <a:gd name="connsiteY2" fmla="*/ 43978 h 2259640"/>
              <a:gd name="connsiteX3" fmla="*/ 1460189 w 1706374"/>
              <a:gd name="connsiteY3" fmla="*/ 26394 h 2259640"/>
              <a:gd name="connsiteX4" fmla="*/ 1433812 w 1706374"/>
              <a:gd name="connsiteY4" fmla="*/ 17601 h 2259640"/>
              <a:gd name="connsiteX5" fmla="*/ 1284343 w 1706374"/>
              <a:gd name="connsiteY5" fmla="*/ 8809 h 2259640"/>
              <a:gd name="connsiteX6" fmla="*/ 1257966 w 1706374"/>
              <a:gd name="connsiteY6" fmla="*/ 17 h 2259640"/>
              <a:gd name="connsiteX7" fmla="*/ 1073327 w 1706374"/>
              <a:gd name="connsiteY7" fmla="*/ 17601 h 2259640"/>
              <a:gd name="connsiteX8" fmla="*/ 1046951 w 1706374"/>
              <a:gd name="connsiteY8" fmla="*/ 26394 h 2259640"/>
              <a:gd name="connsiteX9" fmla="*/ 923858 w 1706374"/>
              <a:gd name="connsiteY9" fmla="*/ 52771 h 2259640"/>
              <a:gd name="connsiteX10" fmla="*/ 862312 w 1706374"/>
              <a:gd name="connsiteY10" fmla="*/ 79148 h 2259640"/>
              <a:gd name="connsiteX11" fmla="*/ 835935 w 1706374"/>
              <a:gd name="connsiteY11" fmla="*/ 87940 h 2259640"/>
              <a:gd name="connsiteX12" fmla="*/ 809558 w 1706374"/>
              <a:gd name="connsiteY12" fmla="*/ 105524 h 2259640"/>
              <a:gd name="connsiteX13" fmla="*/ 756804 w 1706374"/>
              <a:gd name="connsiteY13" fmla="*/ 123109 h 2259640"/>
              <a:gd name="connsiteX14" fmla="*/ 695258 w 1706374"/>
              <a:gd name="connsiteY14" fmla="*/ 149486 h 2259640"/>
              <a:gd name="connsiteX15" fmla="*/ 598543 w 1706374"/>
              <a:gd name="connsiteY15" fmla="*/ 184655 h 2259640"/>
              <a:gd name="connsiteX16" fmla="*/ 572166 w 1706374"/>
              <a:gd name="connsiteY16" fmla="*/ 193448 h 2259640"/>
              <a:gd name="connsiteX17" fmla="*/ 519412 w 1706374"/>
              <a:gd name="connsiteY17" fmla="*/ 228617 h 2259640"/>
              <a:gd name="connsiteX18" fmla="*/ 493035 w 1706374"/>
              <a:gd name="connsiteY18" fmla="*/ 246201 h 2259640"/>
              <a:gd name="connsiteX19" fmla="*/ 466658 w 1706374"/>
              <a:gd name="connsiteY19" fmla="*/ 263786 h 2259640"/>
              <a:gd name="connsiteX20" fmla="*/ 440281 w 1706374"/>
              <a:gd name="connsiteY20" fmla="*/ 272578 h 2259640"/>
              <a:gd name="connsiteX21" fmla="*/ 387527 w 1706374"/>
              <a:gd name="connsiteY21" fmla="*/ 307748 h 2259640"/>
              <a:gd name="connsiteX22" fmla="*/ 334774 w 1706374"/>
              <a:gd name="connsiteY22" fmla="*/ 351709 h 2259640"/>
              <a:gd name="connsiteX23" fmla="*/ 299604 w 1706374"/>
              <a:gd name="connsiteY23" fmla="*/ 404463 h 2259640"/>
              <a:gd name="connsiteX24" fmla="*/ 273227 w 1706374"/>
              <a:gd name="connsiteY24" fmla="*/ 430840 h 2259640"/>
              <a:gd name="connsiteX25" fmla="*/ 255643 w 1706374"/>
              <a:gd name="connsiteY25" fmla="*/ 457217 h 2259640"/>
              <a:gd name="connsiteX26" fmla="*/ 246851 w 1706374"/>
              <a:gd name="connsiteY26" fmla="*/ 483594 h 2259640"/>
              <a:gd name="connsiteX27" fmla="*/ 220474 w 1706374"/>
              <a:gd name="connsiteY27" fmla="*/ 492386 h 2259640"/>
              <a:gd name="connsiteX28" fmla="*/ 185304 w 1706374"/>
              <a:gd name="connsiteY28" fmla="*/ 545140 h 2259640"/>
              <a:gd name="connsiteX29" fmla="*/ 141343 w 1706374"/>
              <a:gd name="connsiteY29" fmla="*/ 597894 h 2259640"/>
              <a:gd name="connsiteX30" fmla="*/ 114966 w 1706374"/>
              <a:gd name="connsiteY30" fmla="*/ 659440 h 2259640"/>
              <a:gd name="connsiteX31" fmla="*/ 79797 w 1706374"/>
              <a:gd name="connsiteY31" fmla="*/ 712194 h 2259640"/>
              <a:gd name="connsiteX32" fmla="*/ 71004 w 1706374"/>
              <a:gd name="connsiteY32" fmla="*/ 738571 h 2259640"/>
              <a:gd name="connsiteX33" fmla="*/ 44627 w 1706374"/>
              <a:gd name="connsiteY33" fmla="*/ 791324 h 2259640"/>
              <a:gd name="connsiteX34" fmla="*/ 35835 w 1706374"/>
              <a:gd name="connsiteY34" fmla="*/ 844078 h 2259640"/>
              <a:gd name="connsiteX35" fmla="*/ 27043 w 1706374"/>
              <a:gd name="connsiteY35" fmla="*/ 870455 h 2259640"/>
              <a:gd name="connsiteX36" fmla="*/ 9458 w 1706374"/>
              <a:gd name="connsiteY36" fmla="*/ 993548 h 2259640"/>
              <a:gd name="connsiteX37" fmla="*/ 9458 w 1706374"/>
              <a:gd name="connsiteY37" fmla="*/ 1266109 h 2259640"/>
              <a:gd name="connsiteX38" fmla="*/ 18251 w 1706374"/>
              <a:gd name="connsiteY38" fmla="*/ 1371617 h 2259640"/>
              <a:gd name="connsiteX39" fmla="*/ 27043 w 1706374"/>
              <a:gd name="connsiteY39" fmla="*/ 1397994 h 2259640"/>
              <a:gd name="connsiteX40" fmla="*/ 44627 w 1706374"/>
              <a:gd name="connsiteY40" fmla="*/ 1494709 h 2259640"/>
              <a:gd name="connsiteX41" fmla="*/ 62212 w 1706374"/>
              <a:gd name="connsiteY41" fmla="*/ 1547463 h 2259640"/>
              <a:gd name="connsiteX42" fmla="*/ 97381 w 1706374"/>
              <a:gd name="connsiteY42" fmla="*/ 1670555 h 2259640"/>
              <a:gd name="connsiteX43" fmla="*/ 114966 w 1706374"/>
              <a:gd name="connsiteY43" fmla="*/ 1705724 h 2259640"/>
              <a:gd name="connsiteX44" fmla="*/ 150135 w 1706374"/>
              <a:gd name="connsiteY44" fmla="*/ 1793648 h 2259640"/>
              <a:gd name="connsiteX45" fmla="*/ 202889 w 1706374"/>
              <a:gd name="connsiteY45" fmla="*/ 1837609 h 2259640"/>
              <a:gd name="connsiteX46" fmla="*/ 229266 w 1706374"/>
              <a:gd name="connsiteY46" fmla="*/ 1846401 h 2259640"/>
              <a:gd name="connsiteX47" fmla="*/ 255643 w 1706374"/>
              <a:gd name="connsiteY47" fmla="*/ 1872778 h 2259640"/>
              <a:gd name="connsiteX48" fmla="*/ 273227 w 1706374"/>
              <a:gd name="connsiteY48" fmla="*/ 1907948 h 2259640"/>
              <a:gd name="connsiteX49" fmla="*/ 299604 w 1706374"/>
              <a:gd name="connsiteY49" fmla="*/ 1925532 h 2259640"/>
              <a:gd name="connsiteX50" fmla="*/ 343566 w 1706374"/>
              <a:gd name="connsiteY50" fmla="*/ 1969494 h 2259640"/>
              <a:gd name="connsiteX51" fmla="*/ 369943 w 1706374"/>
              <a:gd name="connsiteY51" fmla="*/ 1995871 h 2259640"/>
              <a:gd name="connsiteX52" fmla="*/ 457866 w 1706374"/>
              <a:gd name="connsiteY52" fmla="*/ 2022248 h 2259640"/>
              <a:gd name="connsiteX53" fmla="*/ 484243 w 1706374"/>
              <a:gd name="connsiteY53" fmla="*/ 2031040 h 2259640"/>
              <a:gd name="connsiteX54" fmla="*/ 536997 w 1706374"/>
              <a:gd name="connsiteY54" fmla="*/ 2066209 h 2259640"/>
              <a:gd name="connsiteX55" fmla="*/ 589751 w 1706374"/>
              <a:gd name="connsiteY55" fmla="*/ 2083794 h 2259640"/>
              <a:gd name="connsiteX56" fmla="*/ 607335 w 1706374"/>
              <a:gd name="connsiteY56" fmla="*/ 2110171 h 2259640"/>
              <a:gd name="connsiteX57" fmla="*/ 633712 w 1706374"/>
              <a:gd name="connsiteY57" fmla="*/ 2118963 h 2259640"/>
              <a:gd name="connsiteX58" fmla="*/ 686466 w 1706374"/>
              <a:gd name="connsiteY58" fmla="*/ 2154132 h 2259640"/>
              <a:gd name="connsiteX59" fmla="*/ 712843 w 1706374"/>
              <a:gd name="connsiteY59" fmla="*/ 2171717 h 2259640"/>
              <a:gd name="connsiteX60" fmla="*/ 791974 w 1706374"/>
              <a:gd name="connsiteY60" fmla="*/ 2198094 h 2259640"/>
              <a:gd name="connsiteX61" fmla="*/ 844727 w 1706374"/>
              <a:gd name="connsiteY61" fmla="*/ 2215678 h 2259640"/>
              <a:gd name="connsiteX62" fmla="*/ 871104 w 1706374"/>
              <a:gd name="connsiteY62" fmla="*/ 2224471 h 2259640"/>
              <a:gd name="connsiteX63" fmla="*/ 932651 w 1706374"/>
              <a:gd name="connsiteY63" fmla="*/ 2233263 h 2259640"/>
              <a:gd name="connsiteX64" fmla="*/ 1090912 w 1706374"/>
              <a:gd name="connsiteY64" fmla="*/ 2250848 h 2259640"/>
              <a:gd name="connsiteX65" fmla="*/ 1319512 w 1706374"/>
              <a:gd name="connsiteY65" fmla="*/ 2259640 h 2259640"/>
              <a:gd name="connsiteX66" fmla="*/ 1495358 w 1706374"/>
              <a:gd name="connsiteY66" fmla="*/ 2233263 h 2259640"/>
              <a:gd name="connsiteX67" fmla="*/ 1539320 w 1706374"/>
              <a:gd name="connsiteY67" fmla="*/ 2224471 h 2259640"/>
              <a:gd name="connsiteX68" fmla="*/ 1592074 w 1706374"/>
              <a:gd name="connsiteY68" fmla="*/ 2206886 h 2259640"/>
              <a:gd name="connsiteX69" fmla="*/ 1653620 w 1706374"/>
              <a:gd name="connsiteY69" fmla="*/ 2189301 h 2259640"/>
              <a:gd name="connsiteX70" fmla="*/ 1706374 w 1706374"/>
              <a:gd name="connsiteY70" fmla="*/ 2154132 h 2259640"/>
              <a:gd name="connsiteX71" fmla="*/ 1697581 w 1706374"/>
              <a:gd name="connsiteY71" fmla="*/ 2092586 h 2259640"/>
              <a:gd name="connsiteX72" fmla="*/ 1671204 w 1706374"/>
              <a:gd name="connsiteY72" fmla="*/ 2066209 h 2259640"/>
              <a:gd name="connsiteX73" fmla="*/ 1583281 w 1706374"/>
              <a:gd name="connsiteY73" fmla="*/ 2013455 h 2259640"/>
              <a:gd name="connsiteX74" fmla="*/ 1556904 w 1706374"/>
              <a:gd name="connsiteY74" fmla="*/ 1995871 h 2259640"/>
              <a:gd name="connsiteX75" fmla="*/ 1530527 w 1706374"/>
              <a:gd name="connsiteY75" fmla="*/ 1987078 h 2259640"/>
              <a:gd name="connsiteX76" fmla="*/ 1477774 w 1706374"/>
              <a:gd name="connsiteY76" fmla="*/ 1951909 h 2259640"/>
              <a:gd name="connsiteX77" fmla="*/ 1451397 w 1706374"/>
              <a:gd name="connsiteY77" fmla="*/ 1934324 h 2259640"/>
              <a:gd name="connsiteX78" fmla="*/ 1425020 w 1706374"/>
              <a:gd name="connsiteY78" fmla="*/ 1907948 h 2259640"/>
              <a:gd name="connsiteX79" fmla="*/ 1389851 w 1706374"/>
              <a:gd name="connsiteY79" fmla="*/ 1890363 h 2259640"/>
              <a:gd name="connsiteX80" fmla="*/ 1372266 w 1706374"/>
              <a:gd name="connsiteY80" fmla="*/ 1863986 h 2259640"/>
              <a:gd name="connsiteX81" fmla="*/ 1319512 w 1706374"/>
              <a:gd name="connsiteY81" fmla="*/ 1811232 h 2259640"/>
              <a:gd name="connsiteX82" fmla="*/ 1284343 w 1706374"/>
              <a:gd name="connsiteY82" fmla="*/ 1758478 h 2259640"/>
              <a:gd name="connsiteX83" fmla="*/ 1240381 w 1706374"/>
              <a:gd name="connsiteY83" fmla="*/ 1696932 h 2259640"/>
              <a:gd name="connsiteX84" fmla="*/ 1222797 w 1706374"/>
              <a:gd name="connsiteY84" fmla="*/ 1652971 h 2259640"/>
              <a:gd name="connsiteX85" fmla="*/ 1205212 w 1706374"/>
              <a:gd name="connsiteY85" fmla="*/ 1591424 h 2259640"/>
              <a:gd name="connsiteX86" fmla="*/ 1187627 w 1706374"/>
              <a:gd name="connsiteY86" fmla="*/ 1565048 h 2259640"/>
              <a:gd name="connsiteX87" fmla="*/ 1161251 w 1706374"/>
              <a:gd name="connsiteY87" fmla="*/ 1485917 h 2259640"/>
              <a:gd name="connsiteX88" fmla="*/ 1152458 w 1706374"/>
              <a:gd name="connsiteY88" fmla="*/ 1459540 h 2259640"/>
              <a:gd name="connsiteX89" fmla="*/ 1143666 w 1706374"/>
              <a:gd name="connsiteY89" fmla="*/ 1424371 h 2259640"/>
              <a:gd name="connsiteX90" fmla="*/ 1134874 w 1706374"/>
              <a:gd name="connsiteY90" fmla="*/ 1380409 h 225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706374" h="2259640">
                <a:moveTo>
                  <a:pt x="1592074" y="70355"/>
                </a:moveTo>
                <a:cubicBezTo>
                  <a:pt x="1577420" y="67424"/>
                  <a:pt x="1562289" y="66289"/>
                  <a:pt x="1548112" y="61563"/>
                </a:cubicBezTo>
                <a:cubicBezTo>
                  <a:pt x="1535678" y="57418"/>
                  <a:pt x="1525112" y="48846"/>
                  <a:pt x="1512943" y="43978"/>
                </a:cubicBezTo>
                <a:cubicBezTo>
                  <a:pt x="1495733" y="37094"/>
                  <a:pt x="1477774" y="32256"/>
                  <a:pt x="1460189" y="26394"/>
                </a:cubicBezTo>
                <a:cubicBezTo>
                  <a:pt x="1451397" y="23463"/>
                  <a:pt x="1443064" y="18145"/>
                  <a:pt x="1433812" y="17601"/>
                </a:cubicBezTo>
                <a:lnTo>
                  <a:pt x="1284343" y="8809"/>
                </a:lnTo>
                <a:cubicBezTo>
                  <a:pt x="1275551" y="5878"/>
                  <a:pt x="1267226" y="-369"/>
                  <a:pt x="1257966" y="17"/>
                </a:cubicBezTo>
                <a:cubicBezTo>
                  <a:pt x="1196195" y="2591"/>
                  <a:pt x="1073327" y="17601"/>
                  <a:pt x="1073327" y="17601"/>
                </a:cubicBezTo>
                <a:cubicBezTo>
                  <a:pt x="1064535" y="20532"/>
                  <a:pt x="1055981" y="24310"/>
                  <a:pt x="1046951" y="26394"/>
                </a:cubicBezTo>
                <a:cubicBezTo>
                  <a:pt x="994399" y="38521"/>
                  <a:pt x="968931" y="39893"/>
                  <a:pt x="923858" y="52771"/>
                </a:cubicBezTo>
                <a:cubicBezTo>
                  <a:pt x="882611" y="64556"/>
                  <a:pt x="909215" y="59047"/>
                  <a:pt x="862312" y="79148"/>
                </a:cubicBezTo>
                <a:cubicBezTo>
                  <a:pt x="853793" y="82799"/>
                  <a:pt x="844225" y="83795"/>
                  <a:pt x="835935" y="87940"/>
                </a:cubicBezTo>
                <a:cubicBezTo>
                  <a:pt x="826484" y="92666"/>
                  <a:pt x="819214" y="101232"/>
                  <a:pt x="809558" y="105524"/>
                </a:cubicBezTo>
                <a:cubicBezTo>
                  <a:pt x="792620" y="113052"/>
                  <a:pt x="756804" y="123109"/>
                  <a:pt x="756804" y="123109"/>
                </a:cubicBezTo>
                <a:cubicBezTo>
                  <a:pt x="714956" y="151008"/>
                  <a:pt x="746873" y="134001"/>
                  <a:pt x="695258" y="149486"/>
                </a:cubicBezTo>
                <a:cubicBezTo>
                  <a:pt x="633701" y="167953"/>
                  <a:pt x="654461" y="163685"/>
                  <a:pt x="598543" y="184655"/>
                </a:cubicBezTo>
                <a:cubicBezTo>
                  <a:pt x="589865" y="187909"/>
                  <a:pt x="580268" y="188947"/>
                  <a:pt x="572166" y="193448"/>
                </a:cubicBezTo>
                <a:cubicBezTo>
                  <a:pt x="553692" y="203712"/>
                  <a:pt x="536997" y="216894"/>
                  <a:pt x="519412" y="228617"/>
                </a:cubicBezTo>
                <a:lnTo>
                  <a:pt x="493035" y="246201"/>
                </a:lnTo>
                <a:cubicBezTo>
                  <a:pt x="484243" y="252063"/>
                  <a:pt x="476683" y="260444"/>
                  <a:pt x="466658" y="263786"/>
                </a:cubicBezTo>
                <a:lnTo>
                  <a:pt x="440281" y="272578"/>
                </a:lnTo>
                <a:lnTo>
                  <a:pt x="387527" y="307748"/>
                </a:lnTo>
                <a:cubicBezTo>
                  <a:pt x="364080" y="323379"/>
                  <a:pt x="353001" y="328274"/>
                  <a:pt x="334774" y="351709"/>
                </a:cubicBezTo>
                <a:cubicBezTo>
                  <a:pt x="321799" y="368391"/>
                  <a:pt x="314548" y="389519"/>
                  <a:pt x="299604" y="404463"/>
                </a:cubicBezTo>
                <a:cubicBezTo>
                  <a:pt x="290812" y="413255"/>
                  <a:pt x="281187" y="421288"/>
                  <a:pt x="273227" y="430840"/>
                </a:cubicBezTo>
                <a:cubicBezTo>
                  <a:pt x="266462" y="438958"/>
                  <a:pt x="260369" y="447766"/>
                  <a:pt x="255643" y="457217"/>
                </a:cubicBezTo>
                <a:cubicBezTo>
                  <a:pt x="251498" y="465507"/>
                  <a:pt x="253404" y="477041"/>
                  <a:pt x="246851" y="483594"/>
                </a:cubicBezTo>
                <a:cubicBezTo>
                  <a:pt x="240298" y="490147"/>
                  <a:pt x="229266" y="489455"/>
                  <a:pt x="220474" y="492386"/>
                </a:cubicBezTo>
                <a:cubicBezTo>
                  <a:pt x="205021" y="538742"/>
                  <a:pt x="221894" y="501231"/>
                  <a:pt x="185304" y="545140"/>
                </a:cubicBezTo>
                <a:cubicBezTo>
                  <a:pt x="124100" y="618586"/>
                  <a:pt x="218404" y="520833"/>
                  <a:pt x="141343" y="597894"/>
                </a:cubicBezTo>
                <a:cubicBezTo>
                  <a:pt x="132247" y="625184"/>
                  <a:pt x="131265" y="632276"/>
                  <a:pt x="114966" y="659440"/>
                </a:cubicBezTo>
                <a:cubicBezTo>
                  <a:pt x="104093" y="677562"/>
                  <a:pt x="86481" y="692145"/>
                  <a:pt x="79797" y="712194"/>
                </a:cubicBezTo>
                <a:cubicBezTo>
                  <a:pt x="76866" y="720986"/>
                  <a:pt x="75149" y="730281"/>
                  <a:pt x="71004" y="738571"/>
                </a:cubicBezTo>
                <a:cubicBezTo>
                  <a:pt x="36914" y="806750"/>
                  <a:pt x="66729" y="725024"/>
                  <a:pt x="44627" y="791324"/>
                </a:cubicBezTo>
                <a:cubicBezTo>
                  <a:pt x="41696" y="808909"/>
                  <a:pt x="39702" y="826675"/>
                  <a:pt x="35835" y="844078"/>
                </a:cubicBezTo>
                <a:cubicBezTo>
                  <a:pt x="33825" y="853125"/>
                  <a:pt x="28452" y="861295"/>
                  <a:pt x="27043" y="870455"/>
                </a:cubicBezTo>
                <a:cubicBezTo>
                  <a:pt x="3059" y="1026359"/>
                  <a:pt x="31135" y="906846"/>
                  <a:pt x="9458" y="993548"/>
                </a:cubicBezTo>
                <a:cubicBezTo>
                  <a:pt x="-3796" y="1139352"/>
                  <a:pt x="-2493" y="1074899"/>
                  <a:pt x="9458" y="1266109"/>
                </a:cubicBezTo>
                <a:cubicBezTo>
                  <a:pt x="11659" y="1301332"/>
                  <a:pt x="13587" y="1336635"/>
                  <a:pt x="18251" y="1371617"/>
                </a:cubicBezTo>
                <a:cubicBezTo>
                  <a:pt x="19476" y="1380804"/>
                  <a:pt x="25033" y="1388947"/>
                  <a:pt x="27043" y="1397994"/>
                </a:cubicBezTo>
                <a:cubicBezTo>
                  <a:pt x="35084" y="1434179"/>
                  <a:pt x="35028" y="1459512"/>
                  <a:pt x="44627" y="1494709"/>
                </a:cubicBezTo>
                <a:cubicBezTo>
                  <a:pt x="49504" y="1512592"/>
                  <a:pt x="57716" y="1529481"/>
                  <a:pt x="62212" y="1547463"/>
                </a:cubicBezTo>
                <a:cubicBezTo>
                  <a:pt x="67844" y="1569990"/>
                  <a:pt x="84770" y="1645335"/>
                  <a:pt x="97381" y="1670555"/>
                </a:cubicBezTo>
                <a:cubicBezTo>
                  <a:pt x="103243" y="1682278"/>
                  <a:pt x="110098" y="1693555"/>
                  <a:pt x="114966" y="1705724"/>
                </a:cubicBezTo>
                <a:cubicBezTo>
                  <a:pt x="126611" y="1734836"/>
                  <a:pt x="131393" y="1767409"/>
                  <a:pt x="150135" y="1793648"/>
                </a:cubicBezTo>
                <a:cubicBezTo>
                  <a:pt x="160936" y="1808770"/>
                  <a:pt x="185754" y="1829042"/>
                  <a:pt x="202889" y="1837609"/>
                </a:cubicBezTo>
                <a:cubicBezTo>
                  <a:pt x="211178" y="1841754"/>
                  <a:pt x="220474" y="1843470"/>
                  <a:pt x="229266" y="1846401"/>
                </a:cubicBezTo>
                <a:cubicBezTo>
                  <a:pt x="238058" y="1855193"/>
                  <a:pt x="248416" y="1862660"/>
                  <a:pt x="255643" y="1872778"/>
                </a:cubicBezTo>
                <a:cubicBezTo>
                  <a:pt x="263261" y="1883444"/>
                  <a:pt x="264836" y="1897879"/>
                  <a:pt x="273227" y="1907948"/>
                </a:cubicBezTo>
                <a:cubicBezTo>
                  <a:pt x="279992" y="1916066"/>
                  <a:pt x="290812" y="1919671"/>
                  <a:pt x="299604" y="1925532"/>
                </a:cubicBezTo>
                <a:cubicBezTo>
                  <a:pt x="331843" y="1973890"/>
                  <a:pt x="299604" y="1932859"/>
                  <a:pt x="343566" y="1969494"/>
                </a:cubicBezTo>
                <a:cubicBezTo>
                  <a:pt x="353118" y="1977454"/>
                  <a:pt x="359073" y="1989832"/>
                  <a:pt x="369943" y="1995871"/>
                </a:cubicBezTo>
                <a:cubicBezTo>
                  <a:pt x="392059" y="2008157"/>
                  <a:pt x="432162" y="2014904"/>
                  <a:pt x="457866" y="2022248"/>
                </a:cubicBezTo>
                <a:cubicBezTo>
                  <a:pt x="466777" y="2024794"/>
                  <a:pt x="476141" y="2026539"/>
                  <a:pt x="484243" y="2031040"/>
                </a:cubicBezTo>
                <a:cubicBezTo>
                  <a:pt x="502718" y="2041303"/>
                  <a:pt x="516947" y="2059526"/>
                  <a:pt x="536997" y="2066209"/>
                </a:cubicBezTo>
                <a:lnTo>
                  <a:pt x="589751" y="2083794"/>
                </a:lnTo>
                <a:cubicBezTo>
                  <a:pt x="595612" y="2092586"/>
                  <a:pt x="599084" y="2103570"/>
                  <a:pt x="607335" y="2110171"/>
                </a:cubicBezTo>
                <a:cubicBezTo>
                  <a:pt x="614572" y="2115961"/>
                  <a:pt x="625610" y="2114462"/>
                  <a:pt x="633712" y="2118963"/>
                </a:cubicBezTo>
                <a:cubicBezTo>
                  <a:pt x="652187" y="2129226"/>
                  <a:pt x="668881" y="2142409"/>
                  <a:pt x="686466" y="2154132"/>
                </a:cubicBezTo>
                <a:cubicBezTo>
                  <a:pt x="695258" y="2159994"/>
                  <a:pt x="702818" y="2168375"/>
                  <a:pt x="712843" y="2171717"/>
                </a:cubicBezTo>
                <a:lnTo>
                  <a:pt x="791974" y="2198094"/>
                </a:lnTo>
                <a:lnTo>
                  <a:pt x="844727" y="2215678"/>
                </a:lnTo>
                <a:cubicBezTo>
                  <a:pt x="853519" y="2218609"/>
                  <a:pt x="861929" y="2223160"/>
                  <a:pt x="871104" y="2224471"/>
                </a:cubicBezTo>
                <a:lnTo>
                  <a:pt x="932651" y="2233263"/>
                </a:lnTo>
                <a:cubicBezTo>
                  <a:pt x="998959" y="2255366"/>
                  <a:pt x="958653" y="2244396"/>
                  <a:pt x="1090912" y="2250848"/>
                </a:cubicBezTo>
                <a:cubicBezTo>
                  <a:pt x="1167078" y="2254563"/>
                  <a:pt x="1243312" y="2256709"/>
                  <a:pt x="1319512" y="2259640"/>
                </a:cubicBezTo>
                <a:cubicBezTo>
                  <a:pt x="1437180" y="2247874"/>
                  <a:pt x="1378548" y="2256625"/>
                  <a:pt x="1495358" y="2233263"/>
                </a:cubicBezTo>
                <a:cubicBezTo>
                  <a:pt x="1510012" y="2230332"/>
                  <a:pt x="1525143" y="2229197"/>
                  <a:pt x="1539320" y="2224471"/>
                </a:cubicBezTo>
                <a:cubicBezTo>
                  <a:pt x="1556905" y="2218609"/>
                  <a:pt x="1574092" y="2211381"/>
                  <a:pt x="1592074" y="2206886"/>
                </a:cubicBezTo>
                <a:cubicBezTo>
                  <a:pt x="1600357" y="2204815"/>
                  <a:pt x="1643296" y="2195036"/>
                  <a:pt x="1653620" y="2189301"/>
                </a:cubicBezTo>
                <a:cubicBezTo>
                  <a:pt x="1672094" y="2179037"/>
                  <a:pt x="1706374" y="2154132"/>
                  <a:pt x="1706374" y="2154132"/>
                </a:cubicBezTo>
                <a:cubicBezTo>
                  <a:pt x="1703443" y="2133617"/>
                  <a:pt x="1705278" y="2111827"/>
                  <a:pt x="1697581" y="2092586"/>
                </a:cubicBezTo>
                <a:cubicBezTo>
                  <a:pt x="1692963" y="2081041"/>
                  <a:pt x="1681019" y="2073843"/>
                  <a:pt x="1671204" y="2066209"/>
                </a:cubicBezTo>
                <a:cubicBezTo>
                  <a:pt x="1611647" y="2019887"/>
                  <a:pt x="1634809" y="2042899"/>
                  <a:pt x="1583281" y="2013455"/>
                </a:cubicBezTo>
                <a:cubicBezTo>
                  <a:pt x="1574106" y="2008212"/>
                  <a:pt x="1566355" y="2000597"/>
                  <a:pt x="1556904" y="1995871"/>
                </a:cubicBezTo>
                <a:cubicBezTo>
                  <a:pt x="1548614" y="1991726"/>
                  <a:pt x="1538629" y="1991579"/>
                  <a:pt x="1530527" y="1987078"/>
                </a:cubicBezTo>
                <a:cubicBezTo>
                  <a:pt x="1512053" y="1976814"/>
                  <a:pt x="1495358" y="1963632"/>
                  <a:pt x="1477774" y="1951909"/>
                </a:cubicBezTo>
                <a:cubicBezTo>
                  <a:pt x="1468982" y="1946047"/>
                  <a:pt x="1458869" y="1941796"/>
                  <a:pt x="1451397" y="1934324"/>
                </a:cubicBezTo>
                <a:cubicBezTo>
                  <a:pt x="1442605" y="1925532"/>
                  <a:pt x="1435138" y="1915175"/>
                  <a:pt x="1425020" y="1907948"/>
                </a:cubicBezTo>
                <a:cubicBezTo>
                  <a:pt x="1414355" y="1900330"/>
                  <a:pt x="1401574" y="1896225"/>
                  <a:pt x="1389851" y="1890363"/>
                </a:cubicBezTo>
                <a:cubicBezTo>
                  <a:pt x="1383989" y="1881571"/>
                  <a:pt x="1379286" y="1871884"/>
                  <a:pt x="1372266" y="1863986"/>
                </a:cubicBezTo>
                <a:cubicBezTo>
                  <a:pt x="1355744" y="1845399"/>
                  <a:pt x="1333306" y="1831924"/>
                  <a:pt x="1319512" y="1811232"/>
                </a:cubicBezTo>
                <a:cubicBezTo>
                  <a:pt x="1307789" y="1793647"/>
                  <a:pt x="1297024" y="1775385"/>
                  <a:pt x="1284343" y="1758478"/>
                </a:cubicBezTo>
                <a:cubicBezTo>
                  <a:pt x="1278370" y="1750514"/>
                  <a:pt x="1246809" y="1709787"/>
                  <a:pt x="1240381" y="1696932"/>
                </a:cubicBezTo>
                <a:cubicBezTo>
                  <a:pt x="1233323" y="1682816"/>
                  <a:pt x="1227788" y="1667944"/>
                  <a:pt x="1222797" y="1652971"/>
                </a:cubicBezTo>
                <a:cubicBezTo>
                  <a:pt x="1217166" y="1636078"/>
                  <a:pt x="1213676" y="1608352"/>
                  <a:pt x="1205212" y="1591424"/>
                </a:cubicBezTo>
                <a:cubicBezTo>
                  <a:pt x="1200486" y="1581973"/>
                  <a:pt x="1193489" y="1573840"/>
                  <a:pt x="1187627" y="1565048"/>
                </a:cubicBezTo>
                <a:lnTo>
                  <a:pt x="1161251" y="1485917"/>
                </a:lnTo>
                <a:cubicBezTo>
                  <a:pt x="1158320" y="1477125"/>
                  <a:pt x="1154706" y="1468531"/>
                  <a:pt x="1152458" y="1459540"/>
                </a:cubicBezTo>
                <a:cubicBezTo>
                  <a:pt x="1149527" y="1447817"/>
                  <a:pt x="1146287" y="1436167"/>
                  <a:pt x="1143666" y="1424371"/>
                </a:cubicBezTo>
                <a:cubicBezTo>
                  <a:pt x="1140424" y="1409783"/>
                  <a:pt x="1134874" y="1380409"/>
                  <a:pt x="1134874" y="1380409"/>
                </a:cubicBezTo>
              </a:path>
            </a:pathLst>
          </a:custGeom>
          <a:noFill/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039112" y="2752344"/>
            <a:ext cx="576216" cy="493776"/>
          </a:xfrm>
          <a:custGeom>
            <a:avLst/>
            <a:gdLst>
              <a:gd name="connsiteX0" fmla="*/ 566928 w 576216"/>
              <a:gd name="connsiteY0" fmla="*/ 493776 h 493776"/>
              <a:gd name="connsiteX1" fmla="*/ 566928 w 576216"/>
              <a:gd name="connsiteY1" fmla="*/ 320040 h 493776"/>
              <a:gd name="connsiteX2" fmla="*/ 548640 w 576216"/>
              <a:gd name="connsiteY2" fmla="*/ 256032 h 493776"/>
              <a:gd name="connsiteX3" fmla="*/ 530352 w 576216"/>
              <a:gd name="connsiteY3" fmla="*/ 228600 h 493776"/>
              <a:gd name="connsiteX4" fmla="*/ 521208 w 576216"/>
              <a:gd name="connsiteY4" fmla="*/ 201168 h 493776"/>
              <a:gd name="connsiteX5" fmla="*/ 502920 w 576216"/>
              <a:gd name="connsiteY5" fmla="*/ 173736 h 493776"/>
              <a:gd name="connsiteX6" fmla="*/ 484632 w 576216"/>
              <a:gd name="connsiteY6" fmla="*/ 118872 h 493776"/>
              <a:gd name="connsiteX7" fmla="*/ 457200 w 576216"/>
              <a:gd name="connsiteY7" fmla="*/ 64008 h 493776"/>
              <a:gd name="connsiteX8" fmla="*/ 429768 w 576216"/>
              <a:gd name="connsiteY8" fmla="*/ 54864 h 493776"/>
              <a:gd name="connsiteX9" fmla="*/ 411480 w 576216"/>
              <a:gd name="connsiteY9" fmla="*/ 27432 h 493776"/>
              <a:gd name="connsiteX10" fmla="*/ 310896 w 576216"/>
              <a:gd name="connsiteY10" fmla="*/ 0 h 493776"/>
              <a:gd name="connsiteX11" fmla="*/ 192024 w 576216"/>
              <a:gd name="connsiteY11" fmla="*/ 27432 h 493776"/>
              <a:gd name="connsiteX12" fmla="*/ 164592 w 576216"/>
              <a:gd name="connsiteY12" fmla="*/ 36576 h 493776"/>
              <a:gd name="connsiteX13" fmla="*/ 137160 w 576216"/>
              <a:gd name="connsiteY13" fmla="*/ 45720 h 493776"/>
              <a:gd name="connsiteX14" fmla="*/ 0 w 576216"/>
              <a:gd name="connsiteY14" fmla="*/ 36576 h 4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6216" h="493776">
                <a:moveTo>
                  <a:pt x="566928" y="493776"/>
                </a:moveTo>
                <a:cubicBezTo>
                  <a:pt x="577446" y="399115"/>
                  <a:pt x="581048" y="418879"/>
                  <a:pt x="566928" y="320040"/>
                </a:cubicBezTo>
                <a:cubicBezTo>
                  <a:pt x="565756" y="311837"/>
                  <a:pt x="553851" y="266454"/>
                  <a:pt x="548640" y="256032"/>
                </a:cubicBezTo>
                <a:cubicBezTo>
                  <a:pt x="543725" y="246202"/>
                  <a:pt x="535267" y="238430"/>
                  <a:pt x="530352" y="228600"/>
                </a:cubicBezTo>
                <a:cubicBezTo>
                  <a:pt x="526041" y="219979"/>
                  <a:pt x="525519" y="209789"/>
                  <a:pt x="521208" y="201168"/>
                </a:cubicBezTo>
                <a:cubicBezTo>
                  <a:pt x="516293" y="191338"/>
                  <a:pt x="507383" y="183779"/>
                  <a:pt x="502920" y="173736"/>
                </a:cubicBezTo>
                <a:cubicBezTo>
                  <a:pt x="495091" y="156120"/>
                  <a:pt x="490728" y="137160"/>
                  <a:pt x="484632" y="118872"/>
                </a:cubicBezTo>
                <a:cubicBezTo>
                  <a:pt x="478608" y="100801"/>
                  <a:pt x="473314" y="76900"/>
                  <a:pt x="457200" y="64008"/>
                </a:cubicBezTo>
                <a:cubicBezTo>
                  <a:pt x="449674" y="57987"/>
                  <a:pt x="438912" y="57912"/>
                  <a:pt x="429768" y="54864"/>
                </a:cubicBezTo>
                <a:cubicBezTo>
                  <a:pt x="423672" y="45720"/>
                  <a:pt x="420799" y="33257"/>
                  <a:pt x="411480" y="27432"/>
                </a:cubicBezTo>
                <a:cubicBezTo>
                  <a:pt x="389642" y="13783"/>
                  <a:pt x="337005" y="5222"/>
                  <a:pt x="310896" y="0"/>
                </a:cubicBezTo>
                <a:cubicBezTo>
                  <a:pt x="227805" y="11870"/>
                  <a:pt x="267335" y="2328"/>
                  <a:pt x="192024" y="27432"/>
                </a:cubicBezTo>
                <a:lnTo>
                  <a:pt x="164592" y="36576"/>
                </a:lnTo>
                <a:lnTo>
                  <a:pt x="137160" y="45720"/>
                </a:lnTo>
                <a:cubicBezTo>
                  <a:pt x="12210" y="36108"/>
                  <a:pt x="58029" y="36576"/>
                  <a:pt x="0" y="36576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824728" y="5650244"/>
            <a:ext cx="1271016" cy="448804"/>
          </a:xfrm>
          <a:custGeom>
            <a:avLst/>
            <a:gdLst>
              <a:gd name="connsiteX0" fmla="*/ 1271016 w 1271016"/>
              <a:gd name="connsiteY0" fmla="*/ 448804 h 448804"/>
              <a:gd name="connsiteX1" fmla="*/ 1197864 w 1271016"/>
              <a:gd name="connsiteY1" fmla="*/ 430516 h 448804"/>
              <a:gd name="connsiteX2" fmla="*/ 1170432 w 1271016"/>
              <a:gd name="connsiteY2" fmla="*/ 412228 h 448804"/>
              <a:gd name="connsiteX3" fmla="*/ 1115568 w 1271016"/>
              <a:gd name="connsiteY3" fmla="*/ 393940 h 448804"/>
              <a:gd name="connsiteX4" fmla="*/ 1060704 w 1271016"/>
              <a:gd name="connsiteY4" fmla="*/ 357364 h 448804"/>
              <a:gd name="connsiteX5" fmla="*/ 1005840 w 1271016"/>
              <a:gd name="connsiteY5" fmla="*/ 339076 h 448804"/>
              <a:gd name="connsiteX6" fmla="*/ 923544 w 1271016"/>
              <a:gd name="connsiteY6" fmla="*/ 284212 h 448804"/>
              <a:gd name="connsiteX7" fmla="*/ 896112 w 1271016"/>
              <a:gd name="connsiteY7" fmla="*/ 265924 h 448804"/>
              <a:gd name="connsiteX8" fmla="*/ 841248 w 1271016"/>
              <a:gd name="connsiteY8" fmla="*/ 238492 h 448804"/>
              <a:gd name="connsiteX9" fmla="*/ 813816 w 1271016"/>
              <a:gd name="connsiteY9" fmla="*/ 229348 h 448804"/>
              <a:gd name="connsiteX10" fmla="*/ 758952 w 1271016"/>
              <a:gd name="connsiteY10" fmla="*/ 201916 h 448804"/>
              <a:gd name="connsiteX11" fmla="*/ 731520 w 1271016"/>
              <a:gd name="connsiteY11" fmla="*/ 174484 h 448804"/>
              <a:gd name="connsiteX12" fmla="*/ 676656 w 1271016"/>
              <a:gd name="connsiteY12" fmla="*/ 156196 h 448804"/>
              <a:gd name="connsiteX13" fmla="*/ 621792 w 1271016"/>
              <a:gd name="connsiteY13" fmla="*/ 137908 h 448804"/>
              <a:gd name="connsiteX14" fmla="*/ 594360 w 1271016"/>
              <a:gd name="connsiteY14" fmla="*/ 128764 h 448804"/>
              <a:gd name="connsiteX15" fmla="*/ 566928 w 1271016"/>
              <a:gd name="connsiteY15" fmla="*/ 110476 h 448804"/>
              <a:gd name="connsiteX16" fmla="*/ 530352 w 1271016"/>
              <a:gd name="connsiteY16" fmla="*/ 101332 h 448804"/>
              <a:gd name="connsiteX17" fmla="*/ 475488 w 1271016"/>
              <a:gd name="connsiteY17" fmla="*/ 83044 h 448804"/>
              <a:gd name="connsiteX18" fmla="*/ 411480 w 1271016"/>
              <a:gd name="connsiteY18" fmla="*/ 64756 h 448804"/>
              <a:gd name="connsiteX19" fmla="*/ 347472 w 1271016"/>
              <a:gd name="connsiteY19" fmla="*/ 46468 h 448804"/>
              <a:gd name="connsiteX20" fmla="*/ 274320 w 1271016"/>
              <a:gd name="connsiteY20" fmla="*/ 37324 h 448804"/>
              <a:gd name="connsiteX21" fmla="*/ 210312 w 1271016"/>
              <a:gd name="connsiteY21" fmla="*/ 28180 h 448804"/>
              <a:gd name="connsiteX22" fmla="*/ 137160 w 1271016"/>
              <a:gd name="connsiteY22" fmla="*/ 19036 h 448804"/>
              <a:gd name="connsiteX23" fmla="*/ 82296 w 1271016"/>
              <a:gd name="connsiteY23" fmla="*/ 9892 h 448804"/>
              <a:gd name="connsiteX24" fmla="*/ 45720 w 1271016"/>
              <a:gd name="connsiteY24" fmla="*/ 748 h 448804"/>
              <a:gd name="connsiteX25" fmla="*/ 0 w 1271016"/>
              <a:gd name="connsiteY25" fmla="*/ 748 h 44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71016" h="448804">
                <a:moveTo>
                  <a:pt x="1271016" y="448804"/>
                </a:moveTo>
                <a:cubicBezTo>
                  <a:pt x="1253626" y="445326"/>
                  <a:pt x="1216609" y="439889"/>
                  <a:pt x="1197864" y="430516"/>
                </a:cubicBezTo>
                <a:cubicBezTo>
                  <a:pt x="1188034" y="425601"/>
                  <a:pt x="1180475" y="416691"/>
                  <a:pt x="1170432" y="412228"/>
                </a:cubicBezTo>
                <a:cubicBezTo>
                  <a:pt x="1152816" y="404399"/>
                  <a:pt x="1131608" y="404633"/>
                  <a:pt x="1115568" y="393940"/>
                </a:cubicBezTo>
                <a:cubicBezTo>
                  <a:pt x="1097280" y="381748"/>
                  <a:pt x="1081556" y="364315"/>
                  <a:pt x="1060704" y="357364"/>
                </a:cubicBezTo>
                <a:cubicBezTo>
                  <a:pt x="1042416" y="351268"/>
                  <a:pt x="1021880" y="349769"/>
                  <a:pt x="1005840" y="339076"/>
                </a:cubicBezTo>
                <a:lnTo>
                  <a:pt x="923544" y="284212"/>
                </a:lnTo>
                <a:cubicBezTo>
                  <a:pt x="914400" y="278116"/>
                  <a:pt x="906538" y="269399"/>
                  <a:pt x="896112" y="265924"/>
                </a:cubicBezTo>
                <a:cubicBezTo>
                  <a:pt x="827161" y="242940"/>
                  <a:pt x="912152" y="273944"/>
                  <a:pt x="841248" y="238492"/>
                </a:cubicBezTo>
                <a:cubicBezTo>
                  <a:pt x="832627" y="234181"/>
                  <a:pt x="822437" y="233659"/>
                  <a:pt x="813816" y="229348"/>
                </a:cubicBezTo>
                <a:cubicBezTo>
                  <a:pt x="742912" y="193896"/>
                  <a:pt x="827903" y="224900"/>
                  <a:pt x="758952" y="201916"/>
                </a:cubicBezTo>
                <a:cubicBezTo>
                  <a:pt x="749808" y="192772"/>
                  <a:pt x="742824" y="180764"/>
                  <a:pt x="731520" y="174484"/>
                </a:cubicBezTo>
                <a:cubicBezTo>
                  <a:pt x="714669" y="165122"/>
                  <a:pt x="694944" y="162292"/>
                  <a:pt x="676656" y="156196"/>
                </a:cubicBezTo>
                <a:lnTo>
                  <a:pt x="621792" y="137908"/>
                </a:lnTo>
                <a:cubicBezTo>
                  <a:pt x="612648" y="134860"/>
                  <a:pt x="602380" y="134111"/>
                  <a:pt x="594360" y="128764"/>
                </a:cubicBezTo>
                <a:cubicBezTo>
                  <a:pt x="585216" y="122668"/>
                  <a:pt x="577029" y="114805"/>
                  <a:pt x="566928" y="110476"/>
                </a:cubicBezTo>
                <a:cubicBezTo>
                  <a:pt x="555377" y="105526"/>
                  <a:pt x="542389" y="104943"/>
                  <a:pt x="530352" y="101332"/>
                </a:cubicBezTo>
                <a:cubicBezTo>
                  <a:pt x="511888" y="95793"/>
                  <a:pt x="493776" y="89140"/>
                  <a:pt x="475488" y="83044"/>
                </a:cubicBezTo>
                <a:cubicBezTo>
                  <a:pt x="409715" y="61120"/>
                  <a:pt x="491852" y="87719"/>
                  <a:pt x="411480" y="64756"/>
                </a:cubicBezTo>
                <a:cubicBezTo>
                  <a:pt x="381041" y="56059"/>
                  <a:pt x="381775" y="52185"/>
                  <a:pt x="347472" y="46468"/>
                </a:cubicBezTo>
                <a:cubicBezTo>
                  <a:pt x="323233" y="42428"/>
                  <a:pt x="298678" y="40572"/>
                  <a:pt x="274320" y="37324"/>
                </a:cubicBezTo>
                <a:lnTo>
                  <a:pt x="210312" y="28180"/>
                </a:lnTo>
                <a:lnTo>
                  <a:pt x="137160" y="19036"/>
                </a:lnTo>
                <a:cubicBezTo>
                  <a:pt x="118806" y="16414"/>
                  <a:pt x="100476" y="13528"/>
                  <a:pt x="82296" y="9892"/>
                </a:cubicBezTo>
                <a:cubicBezTo>
                  <a:pt x="69973" y="7427"/>
                  <a:pt x="58210" y="2136"/>
                  <a:pt x="45720" y="748"/>
                </a:cubicBezTo>
                <a:cubicBezTo>
                  <a:pt x="30573" y="-935"/>
                  <a:pt x="15240" y="748"/>
                  <a:pt x="0" y="748"/>
                </a:cubicBezTo>
              </a:path>
            </a:pathLst>
          </a:custGeom>
          <a:noFill/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J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3" t="8280" r="7484" b="33352"/>
          <a:stretch/>
        </p:blipFill>
        <p:spPr bwMode="auto">
          <a:xfrm>
            <a:off x="4831370" y="3022020"/>
            <a:ext cx="3084286" cy="2590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5348287" y="6314039"/>
            <a:ext cx="3795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/>
              </a:rPr>
              <a:t>Parsch</a:t>
            </a:r>
            <a:r>
              <a:rPr lang="en-US" b="1" dirty="0">
                <a:effectLst/>
              </a:rPr>
              <a:t> K, et. al. 2009, JPO</a:t>
            </a:r>
          </a:p>
        </p:txBody>
      </p:sp>
      <p:pic>
        <p:nvPicPr>
          <p:cNvPr id="4" name="Picture 4" descr="J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7" t="11059" r="28667" b="36132"/>
          <a:stretch/>
        </p:blipFill>
        <p:spPr bwMode="auto">
          <a:xfrm>
            <a:off x="1372874" y="3009972"/>
            <a:ext cx="3287808" cy="260284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J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8280" r="49003" b="27794"/>
          <a:stretch/>
        </p:blipFill>
        <p:spPr bwMode="auto">
          <a:xfrm>
            <a:off x="5003800" y="57911"/>
            <a:ext cx="3454400" cy="283754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0" b="5559"/>
          <a:stretch/>
        </p:blipFill>
        <p:spPr bwMode="auto">
          <a:xfrm>
            <a:off x="56325" y="5699760"/>
            <a:ext cx="8993187" cy="62484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381000"/>
            <a:ext cx="460277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sz="40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Anterior arthrotomy/gentle reduction               (</a:t>
            </a:r>
            <a:r>
              <a:rPr lang="en-US" sz="4000" b="1" kern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Parsch</a:t>
            </a:r>
            <a:r>
              <a:rPr lang="en-US" sz="40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Technique)</a:t>
            </a:r>
            <a:endParaRPr lang="en-US" sz="4000" b="1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Media Resources\Medical Staff\PLS\Pelvis\Surg dislocations\Salman, Adam\9-3-13 L hip fro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7077" r="34830" b="43548"/>
          <a:stretch/>
        </p:blipFill>
        <p:spPr bwMode="auto">
          <a:xfrm>
            <a:off x="5029200" y="990600"/>
            <a:ext cx="4009460" cy="4993546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Media Resources\Medical Staff\PLS\Pelvis\Surg dislocations\Salman, Adam\9-3-13 L hip A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4" t="34006" r="10665" b="20811"/>
          <a:stretch/>
        </p:blipFill>
        <p:spPr bwMode="auto">
          <a:xfrm>
            <a:off x="76200" y="990600"/>
            <a:ext cx="4723626" cy="4993546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6096000"/>
            <a:ext cx="395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14y/o unstable slip  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 of Tx Unstable Slip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800600" y="1090248"/>
            <a:ext cx="4267200" cy="4167553"/>
            <a:chOff x="4800600" y="556848"/>
            <a:chExt cx="4267200" cy="4167553"/>
          </a:xfrm>
        </p:grpSpPr>
        <p:grpSp>
          <p:nvGrpSpPr>
            <p:cNvPr id="8" name="Group 7"/>
            <p:cNvGrpSpPr/>
            <p:nvPr/>
          </p:nvGrpSpPr>
          <p:grpSpPr>
            <a:xfrm>
              <a:off x="4800600" y="556848"/>
              <a:ext cx="4267200" cy="4167553"/>
              <a:chOff x="4800600" y="556848"/>
              <a:chExt cx="4267200" cy="4167553"/>
            </a:xfrm>
          </p:grpSpPr>
          <p:pic>
            <p:nvPicPr>
              <p:cNvPr id="1030" name="Picture 6" descr="P:\Media Resources\Medical Staff\PLS\Pelvis\Surg dislocations\Salman, Adam\9-16-13 L hip frog.jp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891" t="14085" r="32284" b="55308"/>
              <a:stretch/>
            </p:blipFill>
            <p:spPr bwMode="auto">
              <a:xfrm>
                <a:off x="4837688" y="653689"/>
                <a:ext cx="4230112" cy="4070712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800600" y="556848"/>
                <a:ext cx="4267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 b="1" dirty="0" smtClean="0"/>
                  <a:t>ER def &amp;   ROM L hip</a:t>
                </a:r>
                <a:endParaRPr lang="en-US" sz="3200" b="1" dirty="0"/>
              </a:p>
            </p:txBody>
          </p:sp>
        </p:grpSp>
        <p:sp>
          <p:nvSpPr>
            <p:cNvPr id="17" name="Down Arrow 16"/>
            <p:cNvSpPr/>
            <p:nvPr/>
          </p:nvSpPr>
          <p:spPr bwMode="auto">
            <a:xfrm>
              <a:off x="6582513" y="653687"/>
              <a:ext cx="238911" cy="461881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031" name="Picture 7" descr="P:\Media Resources\Medical Staff\PLS\Pelvis\Surg dislocations\Salman, Adam\9-16-13 AP Pelvis standin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56" t="37105" r="7935" b="34526"/>
          <a:stretch/>
        </p:blipFill>
        <p:spPr bwMode="auto">
          <a:xfrm>
            <a:off x="0" y="1187087"/>
            <a:ext cx="4800599" cy="4070713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36741" y="1063872"/>
            <a:ext cx="492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 weeks Post Slip </a:t>
            </a:r>
            <a:r>
              <a:rPr lang="en-US" sz="3200" b="1" dirty="0"/>
              <a:t>F</a:t>
            </a:r>
            <a:r>
              <a:rPr lang="en-US" sz="3200" b="1" dirty="0" smtClean="0"/>
              <a:t>ixation</a:t>
            </a:r>
            <a:endParaRPr lang="en-US" sz="3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97388" y="2236694"/>
            <a:ext cx="3086304" cy="3097306"/>
            <a:chOff x="5997388" y="1703294"/>
            <a:chExt cx="3086304" cy="3097306"/>
          </a:xfrm>
        </p:grpSpPr>
        <p:cxnSp>
          <p:nvCxnSpPr>
            <p:cNvPr id="7" name="Straight Connector 6"/>
            <p:cNvCxnSpPr>
              <a:endCxn id="2" idx="75"/>
            </p:cNvCxnSpPr>
            <p:nvPr/>
          </p:nvCxnSpPr>
          <p:spPr bwMode="auto">
            <a:xfrm flipH="1">
              <a:off x="7422776" y="1828800"/>
              <a:ext cx="107577" cy="2277035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oup 9"/>
            <p:cNvGrpSpPr/>
            <p:nvPr/>
          </p:nvGrpSpPr>
          <p:grpSpPr>
            <a:xfrm>
              <a:off x="5997388" y="1703294"/>
              <a:ext cx="3086304" cy="3097306"/>
              <a:chOff x="5997388" y="1703294"/>
              <a:chExt cx="3086304" cy="3097306"/>
            </a:xfrm>
          </p:grpSpPr>
          <p:sp>
            <p:nvSpPr>
              <p:cNvPr id="2" name="Freeform 1"/>
              <p:cNvSpPr/>
              <p:nvPr/>
            </p:nvSpPr>
            <p:spPr bwMode="auto">
              <a:xfrm>
                <a:off x="5997388" y="1703294"/>
                <a:ext cx="1532965" cy="2429435"/>
              </a:xfrm>
              <a:custGeom>
                <a:avLst/>
                <a:gdLst>
                  <a:gd name="connsiteX0" fmla="*/ 1532965 w 1532965"/>
                  <a:gd name="connsiteY0" fmla="*/ 107577 h 2429435"/>
                  <a:gd name="connsiteX1" fmla="*/ 1461247 w 1532965"/>
                  <a:gd name="connsiteY1" fmla="*/ 71718 h 2429435"/>
                  <a:gd name="connsiteX2" fmla="*/ 1425388 w 1532965"/>
                  <a:gd name="connsiteY2" fmla="*/ 53788 h 2429435"/>
                  <a:gd name="connsiteX3" fmla="*/ 1371600 w 1532965"/>
                  <a:gd name="connsiteY3" fmla="*/ 35859 h 2429435"/>
                  <a:gd name="connsiteX4" fmla="*/ 1344706 w 1532965"/>
                  <a:gd name="connsiteY4" fmla="*/ 17930 h 2429435"/>
                  <a:gd name="connsiteX5" fmla="*/ 1290918 w 1532965"/>
                  <a:gd name="connsiteY5" fmla="*/ 0 h 2429435"/>
                  <a:gd name="connsiteX6" fmla="*/ 1075765 w 1532965"/>
                  <a:gd name="connsiteY6" fmla="*/ 8965 h 2429435"/>
                  <a:gd name="connsiteX7" fmla="*/ 1048871 w 1532965"/>
                  <a:gd name="connsiteY7" fmla="*/ 26894 h 2429435"/>
                  <a:gd name="connsiteX8" fmla="*/ 995083 w 1532965"/>
                  <a:gd name="connsiteY8" fmla="*/ 44824 h 2429435"/>
                  <a:gd name="connsiteX9" fmla="*/ 968188 w 1532965"/>
                  <a:gd name="connsiteY9" fmla="*/ 53788 h 2429435"/>
                  <a:gd name="connsiteX10" fmla="*/ 878541 w 1532965"/>
                  <a:gd name="connsiteY10" fmla="*/ 80682 h 2429435"/>
                  <a:gd name="connsiteX11" fmla="*/ 851647 w 1532965"/>
                  <a:gd name="connsiteY11" fmla="*/ 89647 h 2429435"/>
                  <a:gd name="connsiteX12" fmla="*/ 806824 w 1532965"/>
                  <a:gd name="connsiteY12" fmla="*/ 98612 h 2429435"/>
                  <a:gd name="connsiteX13" fmla="*/ 753036 w 1532965"/>
                  <a:gd name="connsiteY13" fmla="*/ 116541 h 2429435"/>
                  <a:gd name="connsiteX14" fmla="*/ 717177 w 1532965"/>
                  <a:gd name="connsiteY14" fmla="*/ 125506 h 2429435"/>
                  <a:gd name="connsiteX15" fmla="*/ 636494 w 1532965"/>
                  <a:gd name="connsiteY15" fmla="*/ 161365 h 2429435"/>
                  <a:gd name="connsiteX16" fmla="*/ 609600 w 1532965"/>
                  <a:gd name="connsiteY16" fmla="*/ 170330 h 2429435"/>
                  <a:gd name="connsiteX17" fmla="*/ 582706 w 1532965"/>
                  <a:gd name="connsiteY17" fmla="*/ 197224 h 2429435"/>
                  <a:gd name="connsiteX18" fmla="*/ 555812 w 1532965"/>
                  <a:gd name="connsiteY18" fmla="*/ 206188 h 2429435"/>
                  <a:gd name="connsiteX19" fmla="*/ 519953 w 1532965"/>
                  <a:gd name="connsiteY19" fmla="*/ 242047 h 2429435"/>
                  <a:gd name="connsiteX20" fmla="*/ 466165 w 1532965"/>
                  <a:gd name="connsiteY20" fmla="*/ 277906 h 2429435"/>
                  <a:gd name="connsiteX21" fmla="*/ 439271 w 1532965"/>
                  <a:gd name="connsiteY21" fmla="*/ 295835 h 2429435"/>
                  <a:gd name="connsiteX22" fmla="*/ 421341 w 1532965"/>
                  <a:gd name="connsiteY22" fmla="*/ 313765 h 2429435"/>
                  <a:gd name="connsiteX23" fmla="*/ 394447 w 1532965"/>
                  <a:gd name="connsiteY23" fmla="*/ 331694 h 2429435"/>
                  <a:gd name="connsiteX24" fmla="*/ 358588 w 1532965"/>
                  <a:gd name="connsiteY24" fmla="*/ 367553 h 2429435"/>
                  <a:gd name="connsiteX25" fmla="*/ 286871 w 1532965"/>
                  <a:gd name="connsiteY25" fmla="*/ 430306 h 2429435"/>
                  <a:gd name="connsiteX26" fmla="*/ 233083 w 1532965"/>
                  <a:gd name="connsiteY26" fmla="*/ 502024 h 2429435"/>
                  <a:gd name="connsiteX27" fmla="*/ 188259 w 1532965"/>
                  <a:gd name="connsiteY27" fmla="*/ 582706 h 2429435"/>
                  <a:gd name="connsiteX28" fmla="*/ 152400 w 1532965"/>
                  <a:gd name="connsiteY28" fmla="*/ 627530 h 2429435"/>
                  <a:gd name="connsiteX29" fmla="*/ 116541 w 1532965"/>
                  <a:gd name="connsiteY29" fmla="*/ 708212 h 2429435"/>
                  <a:gd name="connsiteX30" fmla="*/ 80683 w 1532965"/>
                  <a:gd name="connsiteY30" fmla="*/ 788894 h 2429435"/>
                  <a:gd name="connsiteX31" fmla="*/ 71718 w 1532965"/>
                  <a:gd name="connsiteY31" fmla="*/ 824753 h 2429435"/>
                  <a:gd name="connsiteX32" fmla="*/ 53788 w 1532965"/>
                  <a:gd name="connsiteY32" fmla="*/ 878541 h 2429435"/>
                  <a:gd name="connsiteX33" fmla="*/ 44824 w 1532965"/>
                  <a:gd name="connsiteY33" fmla="*/ 905435 h 2429435"/>
                  <a:gd name="connsiteX34" fmla="*/ 35859 w 1532965"/>
                  <a:gd name="connsiteY34" fmla="*/ 932330 h 2429435"/>
                  <a:gd name="connsiteX35" fmla="*/ 26894 w 1532965"/>
                  <a:gd name="connsiteY35" fmla="*/ 968188 h 2429435"/>
                  <a:gd name="connsiteX36" fmla="*/ 17930 w 1532965"/>
                  <a:gd name="connsiteY36" fmla="*/ 1039906 h 2429435"/>
                  <a:gd name="connsiteX37" fmla="*/ 8965 w 1532965"/>
                  <a:gd name="connsiteY37" fmla="*/ 1066800 h 2429435"/>
                  <a:gd name="connsiteX38" fmla="*/ 0 w 1532965"/>
                  <a:gd name="connsiteY38" fmla="*/ 1102659 h 2429435"/>
                  <a:gd name="connsiteX39" fmla="*/ 8965 w 1532965"/>
                  <a:gd name="connsiteY39" fmla="*/ 1228165 h 2429435"/>
                  <a:gd name="connsiteX40" fmla="*/ 26894 w 1532965"/>
                  <a:gd name="connsiteY40" fmla="*/ 1290918 h 2429435"/>
                  <a:gd name="connsiteX41" fmla="*/ 35859 w 1532965"/>
                  <a:gd name="connsiteY41" fmla="*/ 1335741 h 2429435"/>
                  <a:gd name="connsiteX42" fmla="*/ 44824 w 1532965"/>
                  <a:gd name="connsiteY42" fmla="*/ 1389530 h 2429435"/>
                  <a:gd name="connsiteX43" fmla="*/ 53788 w 1532965"/>
                  <a:gd name="connsiteY43" fmla="*/ 1452282 h 2429435"/>
                  <a:gd name="connsiteX44" fmla="*/ 62753 w 1532965"/>
                  <a:gd name="connsiteY44" fmla="*/ 1479177 h 2429435"/>
                  <a:gd name="connsiteX45" fmla="*/ 71718 w 1532965"/>
                  <a:gd name="connsiteY45" fmla="*/ 1568824 h 2429435"/>
                  <a:gd name="connsiteX46" fmla="*/ 98612 w 1532965"/>
                  <a:gd name="connsiteY46" fmla="*/ 1622612 h 2429435"/>
                  <a:gd name="connsiteX47" fmla="*/ 116541 w 1532965"/>
                  <a:gd name="connsiteY47" fmla="*/ 1685365 h 2429435"/>
                  <a:gd name="connsiteX48" fmla="*/ 125506 w 1532965"/>
                  <a:gd name="connsiteY48" fmla="*/ 1712259 h 2429435"/>
                  <a:gd name="connsiteX49" fmla="*/ 152400 w 1532965"/>
                  <a:gd name="connsiteY49" fmla="*/ 1801906 h 2429435"/>
                  <a:gd name="connsiteX50" fmla="*/ 170330 w 1532965"/>
                  <a:gd name="connsiteY50" fmla="*/ 1819835 h 2429435"/>
                  <a:gd name="connsiteX51" fmla="*/ 206188 w 1532965"/>
                  <a:gd name="connsiteY51" fmla="*/ 1900518 h 2429435"/>
                  <a:gd name="connsiteX52" fmla="*/ 224118 w 1532965"/>
                  <a:gd name="connsiteY52" fmla="*/ 1918447 h 2429435"/>
                  <a:gd name="connsiteX53" fmla="*/ 251012 w 1532965"/>
                  <a:gd name="connsiteY53" fmla="*/ 1963271 h 2429435"/>
                  <a:gd name="connsiteX54" fmla="*/ 286871 w 1532965"/>
                  <a:gd name="connsiteY54" fmla="*/ 2008094 h 2429435"/>
                  <a:gd name="connsiteX55" fmla="*/ 313765 w 1532965"/>
                  <a:gd name="connsiteY55" fmla="*/ 2017059 h 2429435"/>
                  <a:gd name="connsiteX56" fmla="*/ 376518 w 1532965"/>
                  <a:gd name="connsiteY56" fmla="*/ 2079812 h 2429435"/>
                  <a:gd name="connsiteX57" fmla="*/ 403412 w 1532965"/>
                  <a:gd name="connsiteY57" fmla="*/ 2106706 h 2429435"/>
                  <a:gd name="connsiteX58" fmla="*/ 439271 w 1532965"/>
                  <a:gd name="connsiteY58" fmla="*/ 2160494 h 2429435"/>
                  <a:gd name="connsiteX59" fmla="*/ 475130 w 1532965"/>
                  <a:gd name="connsiteY59" fmla="*/ 2205318 h 2429435"/>
                  <a:gd name="connsiteX60" fmla="*/ 502024 w 1532965"/>
                  <a:gd name="connsiteY60" fmla="*/ 2214282 h 2429435"/>
                  <a:gd name="connsiteX61" fmla="*/ 555812 w 1532965"/>
                  <a:gd name="connsiteY61" fmla="*/ 2250141 h 2429435"/>
                  <a:gd name="connsiteX62" fmla="*/ 573741 w 1532965"/>
                  <a:gd name="connsiteY62" fmla="*/ 2268071 h 2429435"/>
                  <a:gd name="connsiteX63" fmla="*/ 600636 w 1532965"/>
                  <a:gd name="connsiteY63" fmla="*/ 2277035 h 2429435"/>
                  <a:gd name="connsiteX64" fmla="*/ 654424 w 1532965"/>
                  <a:gd name="connsiteY64" fmla="*/ 2303930 h 2429435"/>
                  <a:gd name="connsiteX65" fmla="*/ 681318 w 1532965"/>
                  <a:gd name="connsiteY65" fmla="*/ 2321859 h 2429435"/>
                  <a:gd name="connsiteX66" fmla="*/ 717177 w 1532965"/>
                  <a:gd name="connsiteY66" fmla="*/ 2330824 h 2429435"/>
                  <a:gd name="connsiteX67" fmla="*/ 770965 w 1532965"/>
                  <a:gd name="connsiteY67" fmla="*/ 2348753 h 2429435"/>
                  <a:gd name="connsiteX68" fmla="*/ 797859 w 1532965"/>
                  <a:gd name="connsiteY68" fmla="*/ 2357718 h 2429435"/>
                  <a:gd name="connsiteX69" fmla="*/ 824753 w 1532965"/>
                  <a:gd name="connsiteY69" fmla="*/ 2375647 h 2429435"/>
                  <a:gd name="connsiteX70" fmla="*/ 869577 w 1532965"/>
                  <a:gd name="connsiteY70" fmla="*/ 2384612 h 2429435"/>
                  <a:gd name="connsiteX71" fmla="*/ 905436 w 1532965"/>
                  <a:gd name="connsiteY71" fmla="*/ 2393577 h 2429435"/>
                  <a:gd name="connsiteX72" fmla="*/ 959224 w 1532965"/>
                  <a:gd name="connsiteY72" fmla="*/ 2411506 h 2429435"/>
                  <a:gd name="connsiteX73" fmla="*/ 1111624 w 1532965"/>
                  <a:gd name="connsiteY73" fmla="*/ 2429435 h 2429435"/>
                  <a:gd name="connsiteX74" fmla="*/ 1308847 w 1532965"/>
                  <a:gd name="connsiteY74" fmla="*/ 2420471 h 2429435"/>
                  <a:gd name="connsiteX75" fmla="*/ 1425388 w 1532965"/>
                  <a:gd name="connsiteY75" fmla="*/ 2402541 h 2429435"/>
                  <a:gd name="connsiteX76" fmla="*/ 1407459 w 1532965"/>
                  <a:gd name="connsiteY76" fmla="*/ 2348753 h 2429435"/>
                  <a:gd name="connsiteX77" fmla="*/ 1398494 w 1532965"/>
                  <a:gd name="connsiteY77" fmla="*/ 2321859 h 2429435"/>
                  <a:gd name="connsiteX78" fmla="*/ 1335741 w 1532965"/>
                  <a:gd name="connsiteY78" fmla="*/ 2268071 h 2429435"/>
                  <a:gd name="connsiteX79" fmla="*/ 1308847 w 1532965"/>
                  <a:gd name="connsiteY79" fmla="*/ 2241177 h 2429435"/>
                  <a:gd name="connsiteX80" fmla="*/ 1290918 w 1532965"/>
                  <a:gd name="connsiteY80" fmla="*/ 2214282 h 2429435"/>
                  <a:gd name="connsiteX81" fmla="*/ 1246094 w 1532965"/>
                  <a:gd name="connsiteY81" fmla="*/ 2178424 h 2429435"/>
                  <a:gd name="connsiteX82" fmla="*/ 1228165 w 1532965"/>
                  <a:gd name="connsiteY82" fmla="*/ 2160494 h 2429435"/>
                  <a:gd name="connsiteX83" fmla="*/ 1201271 w 1532965"/>
                  <a:gd name="connsiteY83" fmla="*/ 2106706 h 2429435"/>
                  <a:gd name="connsiteX84" fmla="*/ 1183341 w 1532965"/>
                  <a:gd name="connsiteY84" fmla="*/ 2052918 h 2429435"/>
                  <a:gd name="connsiteX85" fmla="*/ 1147483 w 1532965"/>
                  <a:gd name="connsiteY85" fmla="*/ 1999130 h 2429435"/>
                  <a:gd name="connsiteX86" fmla="*/ 1111624 w 1532965"/>
                  <a:gd name="connsiteY86" fmla="*/ 1891553 h 2429435"/>
                  <a:gd name="connsiteX87" fmla="*/ 1102659 w 1532965"/>
                  <a:gd name="connsiteY87" fmla="*/ 1864659 h 2429435"/>
                  <a:gd name="connsiteX88" fmla="*/ 1084730 w 1532965"/>
                  <a:gd name="connsiteY88" fmla="*/ 1837765 h 2429435"/>
                  <a:gd name="connsiteX89" fmla="*/ 1066800 w 1532965"/>
                  <a:gd name="connsiteY89" fmla="*/ 1766047 h 2429435"/>
                  <a:gd name="connsiteX90" fmla="*/ 1057836 w 1532965"/>
                  <a:gd name="connsiteY90" fmla="*/ 1739153 h 2429435"/>
                  <a:gd name="connsiteX91" fmla="*/ 1039906 w 1532965"/>
                  <a:gd name="connsiteY91" fmla="*/ 1658471 h 2429435"/>
                  <a:gd name="connsiteX92" fmla="*/ 1057836 w 1532965"/>
                  <a:gd name="connsiteY92" fmla="*/ 1057835 h 2429435"/>
                  <a:gd name="connsiteX93" fmla="*/ 1066800 w 1532965"/>
                  <a:gd name="connsiteY93" fmla="*/ 995082 h 2429435"/>
                  <a:gd name="connsiteX94" fmla="*/ 1075765 w 1532965"/>
                  <a:gd name="connsiteY94" fmla="*/ 968188 h 2429435"/>
                  <a:gd name="connsiteX95" fmla="*/ 1093694 w 1532965"/>
                  <a:gd name="connsiteY95" fmla="*/ 887506 h 2429435"/>
                  <a:gd name="connsiteX96" fmla="*/ 1102659 w 1532965"/>
                  <a:gd name="connsiteY96" fmla="*/ 824753 h 2429435"/>
                  <a:gd name="connsiteX97" fmla="*/ 1111624 w 1532965"/>
                  <a:gd name="connsiteY97" fmla="*/ 797859 h 2429435"/>
                  <a:gd name="connsiteX98" fmla="*/ 1129553 w 1532965"/>
                  <a:gd name="connsiteY98" fmla="*/ 735106 h 2429435"/>
                  <a:gd name="connsiteX99" fmla="*/ 1138518 w 1532965"/>
                  <a:gd name="connsiteY99" fmla="*/ 654424 h 2429435"/>
                  <a:gd name="connsiteX100" fmla="*/ 1156447 w 1532965"/>
                  <a:gd name="connsiteY100" fmla="*/ 573741 h 2429435"/>
                  <a:gd name="connsiteX101" fmla="*/ 1165412 w 1532965"/>
                  <a:gd name="connsiteY101" fmla="*/ 519953 h 2429435"/>
                  <a:gd name="connsiteX102" fmla="*/ 1183341 w 1532965"/>
                  <a:gd name="connsiteY102" fmla="*/ 466165 h 2429435"/>
                  <a:gd name="connsiteX103" fmla="*/ 1192306 w 1532965"/>
                  <a:gd name="connsiteY103" fmla="*/ 439271 h 2429435"/>
                  <a:gd name="connsiteX104" fmla="*/ 1237130 w 1532965"/>
                  <a:gd name="connsiteY104" fmla="*/ 394447 h 2429435"/>
                  <a:gd name="connsiteX105" fmla="*/ 1255059 w 1532965"/>
                  <a:gd name="connsiteY105" fmla="*/ 367553 h 2429435"/>
                  <a:gd name="connsiteX106" fmla="*/ 1264024 w 1532965"/>
                  <a:gd name="connsiteY106" fmla="*/ 340659 h 2429435"/>
                  <a:gd name="connsiteX107" fmla="*/ 1290918 w 1532965"/>
                  <a:gd name="connsiteY107" fmla="*/ 313765 h 2429435"/>
                  <a:gd name="connsiteX108" fmla="*/ 1308847 w 1532965"/>
                  <a:gd name="connsiteY108" fmla="*/ 286871 h 2429435"/>
                  <a:gd name="connsiteX109" fmla="*/ 1353671 w 1532965"/>
                  <a:gd name="connsiteY109" fmla="*/ 251012 h 2429435"/>
                  <a:gd name="connsiteX110" fmla="*/ 1380565 w 1532965"/>
                  <a:gd name="connsiteY110" fmla="*/ 242047 h 2429435"/>
                  <a:gd name="connsiteX111" fmla="*/ 1434353 w 1532965"/>
                  <a:gd name="connsiteY111" fmla="*/ 206188 h 2429435"/>
                  <a:gd name="connsiteX112" fmla="*/ 1461247 w 1532965"/>
                  <a:gd name="connsiteY112" fmla="*/ 188259 h 2429435"/>
                  <a:gd name="connsiteX113" fmla="*/ 1532965 w 1532965"/>
                  <a:gd name="connsiteY113" fmla="*/ 107577 h 2429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1532965" h="2429435">
                    <a:moveTo>
                      <a:pt x="1532965" y="107577"/>
                    </a:moveTo>
                    <a:cubicBezTo>
                      <a:pt x="1435547" y="49125"/>
                      <a:pt x="1528800" y="100669"/>
                      <a:pt x="1461247" y="71718"/>
                    </a:cubicBezTo>
                    <a:cubicBezTo>
                      <a:pt x="1448964" y="66454"/>
                      <a:pt x="1437796" y="58751"/>
                      <a:pt x="1425388" y="53788"/>
                    </a:cubicBezTo>
                    <a:cubicBezTo>
                      <a:pt x="1407841" y="46769"/>
                      <a:pt x="1387325" y="46342"/>
                      <a:pt x="1371600" y="35859"/>
                    </a:cubicBezTo>
                    <a:cubicBezTo>
                      <a:pt x="1362635" y="29883"/>
                      <a:pt x="1354552" y="22306"/>
                      <a:pt x="1344706" y="17930"/>
                    </a:cubicBezTo>
                    <a:cubicBezTo>
                      <a:pt x="1327436" y="10254"/>
                      <a:pt x="1290918" y="0"/>
                      <a:pt x="1290918" y="0"/>
                    </a:cubicBezTo>
                    <a:cubicBezTo>
                      <a:pt x="1219200" y="2988"/>
                      <a:pt x="1147106" y="1038"/>
                      <a:pt x="1075765" y="8965"/>
                    </a:cubicBezTo>
                    <a:cubicBezTo>
                      <a:pt x="1065057" y="10155"/>
                      <a:pt x="1058717" y="22518"/>
                      <a:pt x="1048871" y="26894"/>
                    </a:cubicBezTo>
                    <a:cubicBezTo>
                      <a:pt x="1031601" y="34570"/>
                      <a:pt x="1013012" y="38848"/>
                      <a:pt x="995083" y="44824"/>
                    </a:cubicBezTo>
                    <a:cubicBezTo>
                      <a:pt x="986118" y="47812"/>
                      <a:pt x="977356" y="51496"/>
                      <a:pt x="968188" y="53788"/>
                    </a:cubicBezTo>
                    <a:cubicBezTo>
                      <a:pt x="913999" y="67336"/>
                      <a:pt x="944012" y="58859"/>
                      <a:pt x="878541" y="80682"/>
                    </a:cubicBezTo>
                    <a:cubicBezTo>
                      <a:pt x="869576" y="83670"/>
                      <a:pt x="860913" y="87794"/>
                      <a:pt x="851647" y="89647"/>
                    </a:cubicBezTo>
                    <a:cubicBezTo>
                      <a:pt x="836706" y="92635"/>
                      <a:pt x="821524" y="94603"/>
                      <a:pt x="806824" y="98612"/>
                    </a:cubicBezTo>
                    <a:cubicBezTo>
                      <a:pt x="788591" y="103585"/>
                      <a:pt x="771371" y="111957"/>
                      <a:pt x="753036" y="116541"/>
                    </a:cubicBezTo>
                    <a:lnTo>
                      <a:pt x="717177" y="125506"/>
                    </a:lnTo>
                    <a:cubicBezTo>
                      <a:pt x="674557" y="153919"/>
                      <a:pt x="700505" y="140028"/>
                      <a:pt x="636494" y="161365"/>
                    </a:cubicBezTo>
                    <a:lnTo>
                      <a:pt x="609600" y="170330"/>
                    </a:lnTo>
                    <a:cubicBezTo>
                      <a:pt x="600635" y="179295"/>
                      <a:pt x="593255" y="190192"/>
                      <a:pt x="582706" y="197224"/>
                    </a:cubicBezTo>
                    <a:cubicBezTo>
                      <a:pt x="574843" y="202466"/>
                      <a:pt x="563501" y="200696"/>
                      <a:pt x="555812" y="206188"/>
                    </a:cubicBezTo>
                    <a:cubicBezTo>
                      <a:pt x="542057" y="216013"/>
                      <a:pt x="534018" y="232670"/>
                      <a:pt x="519953" y="242047"/>
                    </a:cubicBezTo>
                    <a:lnTo>
                      <a:pt x="466165" y="277906"/>
                    </a:lnTo>
                    <a:cubicBezTo>
                      <a:pt x="457200" y="283882"/>
                      <a:pt x="446889" y="288217"/>
                      <a:pt x="439271" y="295835"/>
                    </a:cubicBezTo>
                    <a:cubicBezTo>
                      <a:pt x="433294" y="301812"/>
                      <a:pt x="427941" y="308485"/>
                      <a:pt x="421341" y="313765"/>
                    </a:cubicBezTo>
                    <a:cubicBezTo>
                      <a:pt x="412928" y="320496"/>
                      <a:pt x="402627" y="324682"/>
                      <a:pt x="394447" y="331694"/>
                    </a:cubicBezTo>
                    <a:cubicBezTo>
                      <a:pt x="381612" y="342695"/>
                      <a:pt x="372653" y="358176"/>
                      <a:pt x="358588" y="367553"/>
                    </a:cubicBezTo>
                    <a:cubicBezTo>
                      <a:pt x="330155" y="386508"/>
                      <a:pt x="307850" y="398838"/>
                      <a:pt x="286871" y="430306"/>
                    </a:cubicBezTo>
                    <a:cubicBezTo>
                      <a:pt x="246324" y="491127"/>
                      <a:pt x="266249" y="468857"/>
                      <a:pt x="233083" y="502024"/>
                    </a:cubicBezTo>
                    <a:cubicBezTo>
                      <a:pt x="217303" y="549361"/>
                      <a:pt x="229360" y="521054"/>
                      <a:pt x="188259" y="582706"/>
                    </a:cubicBezTo>
                    <a:cubicBezTo>
                      <a:pt x="165640" y="616634"/>
                      <a:pt x="177949" y="601981"/>
                      <a:pt x="152400" y="627530"/>
                    </a:cubicBezTo>
                    <a:cubicBezTo>
                      <a:pt x="131064" y="691539"/>
                      <a:pt x="144955" y="665593"/>
                      <a:pt x="116541" y="708212"/>
                    </a:cubicBezTo>
                    <a:cubicBezTo>
                      <a:pt x="95205" y="772221"/>
                      <a:pt x="109095" y="746275"/>
                      <a:pt x="80683" y="788894"/>
                    </a:cubicBezTo>
                    <a:cubicBezTo>
                      <a:pt x="77695" y="800847"/>
                      <a:pt x="75258" y="812952"/>
                      <a:pt x="71718" y="824753"/>
                    </a:cubicBezTo>
                    <a:cubicBezTo>
                      <a:pt x="66287" y="842855"/>
                      <a:pt x="59764" y="860612"/>
                      <a:pt x="53788" y="878541"/>
                    </a:cubicBezTo>
                    <a:lnTo>
                      <a:pt x="44824" y="905435"/>
                    </a:lnTo>
                    <a:cubicBezTo>
                      <a:pt x="41836" y="914400"/>
                      <a:pt x="38151" y="923162"/>
                      <a:pt x="35859" y="932330"/>
                    </a:cubicBezTo>
                    <a:lnTo>
                      <a:pt x="26894" y="968188"/>
                    </a:lnTo>
                    <a:cubicBezTo>
                      <a:pt x="23906" y="992094"/>
                      <a:pt x="22240" y="1016203"/>
                      <a:pt x="17930" y="1039906"/>
                    </a:cubicBezTo>
                    <a:cubicBezTo>
                      <a:pt x="16240" y="1049203"/>
                      <a:pt x="11561" y="1057714"/>
                      <a:pt x="8965" y="1066800"/>
                    </a:cubicBezTo>
                    <a:cubicBezTo>
                      <a:pt x="5580" y="1078647"/>
                      <a:pt x="2988" y="1090706"/>
                      <a:pt x="0" y="1102659"/>
                    </a:cubicBezTo>
                    <a:cubicBezTo>
                      <a:pt x="2988" y="1144494"/>
                      <a:pt x="4333" y="1186480"/>
                      <a:pt x="8965" y="1228165"/>
                    </a:cubicBezTo>
                    <a:cubicBezTo>
                      <a:pt x="12318" y="1258339"/>
                      <a:pt x="20096" y="1263726"/>
                      <a:pt x="26894" y="1290918"/>
                    </a:cubicBezTo>
                    <a:cubicBezTo>
                      <a:pt x="30589" y="1305700"/>
                      <a:pt x="33133" y="1320750"/>
                      <a:pt x="35859" y="1335741"/>
                    </a:cubicBezTo>
                    <a:cubicBezTo>
                      <a:pt x="39111" y="1353625"/>
                      <a:pt x="42060" y="1371564"/>
                      <a:pt x="44824" y="1389530"/>
                    </a:cubicBezTo>
                    <a:cubicBezTo>
                      <a:pt x="48037" y="1410414"/>
                      <a:pt x="49644" y="1431563"/>
                      <a:pt x="53788" y="1452282"/>
                    </a:cubicBezTo>
                    <a:cubicBezTo>
                      <a:pt x="55641" y="1461548"/>
                      <a:pt x="59765" y="1470212"/>
                      <a:pt x="62753" y="1479177"/>
                    </a:cubicBezTo>
                    <a:cubicBezTo>
                      <a:pt x="65741" y="1509059"/>
                      <a:pt x="67151" y="1539142"/>
                      <a:pt x="71718" y="1568824"/>
                    </a:cubicBezTo>
                    <a:cubicBezTo>
                      <a:pt x="76725" y="1601370"/>
                      <a:pt x="83839" y="1593065"/>
                      <a:pt x="98612" y="1622612"/>
                    </a:cubicBezTo>
                    <a:cubicBezTo>
                      <a:pt x="105779" y="1636947"/>
                      <a:pt x="112709" y="1671954"/>
                      <a:pt x="116541" y="1685365"/>
                    </a:cubicBezTo>
                    <a:cubicBezTo>
                      <a:pt x="119137" y="1694451"/>
                      <a:pt x="122910" y="1703173"/>
                      <a:pt x="125506" y="1712259"/>
                    </a:cubicBezTo>
                    <a:cubicBezTo>
                      <a:pt x="130381" y="1729321"/>
                      <a:pt x="143880" y="1793386"/>
                      <a:pt x="152400" y="1801906"/>
                    </a:cubicBezTo>
                    <a:lnTo>
                      <a:pt x="170330" y="1819835"/>
                    </a:lnTo>
                    <a:cubicBezTo>
                      <a:pt x="184545" y="1862482"/>
                      <a:pt x="181835" y="1870077"/>
                      <a:pt x="206188" y="1900518"/>
                    </a:cubicBezTo>
                    <a:cubicBezTo>
                      <a:pt x="211468" y="1907118"/>
                      <a:pt x="218141" y="1912471"/>
                      <a:pt x="224118" y="1918447"/>
                    </a:cubicBezTo>
                    <a:cubicBezTo>
                      <a:pt x="239687" y="1965152"/>
                      <a:pt x="222885" y="1928112"/>
                      <a:pt x="251012" y="1963271"/>
                    </a:cubicBezTo>
                    <a:cubicBezTo>
                      <a:pt x="262289" y="1977368"/>
                      <a:pt x="270218" y="1998103"/>
                      <a:pt x="286871" y="2008094"/>
                    </a:cubicBezTo>
                    <a:cubicBezTo>
                      <a:pt x="294974" y="2012956"/>
                      <a:pt x="304800" y="2014071"/>
                      <a:pt x="313765" y="2017059"/>
                    </a:cubicBezTo>
                    <a:cubicBezTo>
                      <a:pt x="375921" y="2063675"/>
                      <a:pt x="326316" y="2021242"/>
                      <a:pt x="376518" y="2079812"/>
                    </a:cubicBezTo>
                    <a:cubicBezTo>
                      <a:pt x="384769" y="2089438"/>
                      <a:pt x="395628" y="2096699"/>
                      <a:pt x="403412" y="2106706"/>
                    </a:cubicBezTo>
                    <a:cubicBezTo>
                      <a:pt x="416642" y="2123715"/>
                      <a:pt x="427318" y="2142565"/>
                      <a:pt x="439271" y="2160494"/>
                    </a:cubicBezTo>
                    <a:cubicBezTo>
                      <a:pt x="447415" y="2172710"/>
                      <a:pt x="460936" y="2196802"/>
                      <a:pt x="475130" y="2205318"/>
                    </a:cubicBezTo>
                    <a:cubicBezTo>
                      <a:pt x="483233" y="2210180"/>
                      <a:pt x="493059" y="2211294"/>
                      <a:pt x="502024" y="2214282"/>
                    </a:cubicBezTo>
                    <a:cubicBezTo>
                      <a:pt x="519953" y="2226235"/>
                      <a:pt x="540575" y="2234904"/>
                      <a:pt x="555812" y="2250141"/>
                    </a:cubicBezTo>
                    <a:cubicBezTo>
                      <a:pt x="561788" y="2256118"/>
                      <a:pt x="566493" y="2263723"/>
                      <a:pt x="573741" y="2268071"/>
                    </a:cubicBezTo>
                    <a:cubicBezTo>
                      <a:pt x="581844" y="2272933"/>
                      <a:pt x="591671" y="2274047"/>
                      <a:pt x="600636" y="2277035"/>
                    </a:cubicBezTo>
                    <a:cubicBezTo>
                      <a:pt x="677701" y="2328414"/>
                      <a:pt x="580202" y="2266819"/>
                      <a:pt x="654424" y="2303930"/>
                    </a:cubicBezTo>
                    <a:cubicBezTo>
                      <a:pt x="664061" y="2308748"/>
                      <a:pt x="671415" y="2317615"/>
                      <a:pt x="681318" y="2321859"/>
                    </a:cubicBezTo>
                    <a:cubicBezTo>
                      <a:pt x="692643" y="2326712"/>
                      <a:pt x="705376" y="2327284"/>
                      <a:pt x="717177" y="2330824"/>
                    </a:cubicBezTo>
                    <a:cubicBezTo>
                      <a:pt x="735279" y="2336255"/>
                      <a:pt x="753036" y="2342777"/>
                      <a:pt x="770965" y="2348753"/>
                    </a:cubicBezTo>
                    <a:cubicBezTo>
                      <a:pt x="779930" y="2351741"/>
                      <a:pt x="789996" y="2352476"/>
                      <a:pt x="797859" y="2357718"/>
                    </a:cubicBezTo>
                    <a:cubicBezTo>
                      <a:pt x="806824" y="2363694"/>
                      <a:pt x="814665" y="2371864"/>
                      <a:pt x="824753" y="2375647"/>
                    </a:cubicBezTo>
                    <a:cubicBezTo>
                      <a:pt x="839020" y="2380997"/>
                      <a:pt x="854703" y="2381306"/>
                      <a:pt x="869577" y="2384612"/>
                    </a:cubicBezTo>
                    <a:cubicBezTo>
                      <a:pt x="881604" y="2387285"/>
                      <a:pt x="893635" y="2390037"/>
                      <a:pt x="905436" y="2393577"/>
                    </a:cubicBezTo>
                    <a:cubicBezTo>
                      <a:pt x="923538" y="2399008"/>
                      <a:pt x="940515" y="2408833"/>
                      <a:pt x="959224" y="2411506"/>
                    </a:cubicBezTo>
                    <a:cubicBezTo>
                      <a:pt x="1051707" y="2424718"/>
                      <a:pt x="1000952" y="2418369"/>
                      <a:pt x="1111624" y="2429435"/>
                    </a:cubicBezTo>
                    <a:cubicBezTo>
                      <a:pt x="1177365" y="2426447"/>
                      <a:pt x="1243279" y="2426091"/>
                      <a:pt x="1308847" y="2420471"/>
                    </a:cubicBezTo>
                    <a:cubicBezTo>
                      <a:pt x="1348007" y="2417114"/>
                      <a:pt x="1393601" y="2425659"/>
                      <a:pt x="1425388" y="2402541"/>
                    </a:cubicBezTo>
                    <a:cubicBezTo>
                      <a:pt x="1440672" y="2391425"/>
                      <a:pt x="1413435" y="2366682"/>
                      <a:pt x="1407459" y="2348753"/>
                    </a:cubicBezTo>
                    <a:cubicBezTo>
                      <a:pt x="1404471" y="2339788"/>
                      <a:pt x="1406357" y="2327101"/>
                      <a:pt x="1398494" y="2321859"/>
                    </a:cubicBezTo>
                    <a:cubicBezTo>
                      <a:pt x="1357535" y="2294553"/>
                      <a:pt x="1379218" y="2311548"/>
                      <a:pt x="1335741" y="2268071"/>
                    </a:cubicBezTo>
                    <a:cubicBezTo>
                      <a:pt x="1326776" y="2259106"/>
                      <a:pt x="1315879" y="2251726"/>
                      <a:pt x="1308847" y="2241177"/>
                    </a:cubicBezTo>
                    <a:cubicBezTo>
                      <a:pt x="1302871" y="2232212"/>
                      <a:pt x="1297649" y="2222695"/>
                      <a:pt x="1290918" y="2214282"/>
                    </a:cubicBezTo>
                    <a:cubicBezTo>
                      <a:pt x="1271679" y="2190234"/>
                      <a:pt x="1271977" y="2199131"/>
                      <a:pt x="1246094" y="2178424"/>
                    </a:cubicBezTo>
                    <a:cubicBezTo>
                      <a:pt x="1239494" y="2173144"/>
                      <a:pt x="1234141" y="2166471"/>
                      <a:pt x="1228165" y="2160494"/>
                    </a:cubicBezTo>
                    <a:cubicBezTo>
                      <a:pt x="1195469" y="2062411"/>
                      <a:pt x="1247614" y="2210976"/>
                      <a:pt x="1201271" y="2106706"/>
                    </a:cubicBezTo>
                    <a:cubicBezTo>
                      <a:pt x="1193595" y="2089436"/>
                      <a:pt x="1193824" y="2068643"/>
                      <a:pt x="1183341" y="2052918"/>
                    </a:cubicBezTo>
                    <a:cubicBezTo>
                      <a:pt x="1171388" y="2034989"/>
                      <a:pt x="1154297" y="2019572"/>
                      <a:pt x="1147483" y="1999130"/>
                    </a:cubicBezTo>
                    <a:lnTo>
                      <a:pt x="1111624" y="1891553"/>
                    </a:lnTo>
                    <a:cubicBezTo>
                      <a:pt x="1108636" y="1882588"/>
                      <a:pt x="1107901" y="1872522"/>
                      <a:pt x="1102659" y="1864659"/>
                    </a:cubicBezTo>
                    <a:lnTo>
                      <a:pt x="1084730" y="1837765"/>
                    </a:lnTo>
                    <a:cubicBezTo>
                      <a:pt x="1078753" y="1813859"/>
                      <a:pt x="1074592" y="1789424"/>
                      <a:pt x="1066800" y="1766047"/>
                    </a:cubicBezTo>
                    <a:cubicBezTo>
                      <a:pt x="1063812" y="1757082"/>
                      <a:pt x="1060432" y="1748239"/>
                      <a:pt x="1057836" y="1739153"/>
                    </a:cubicBezTo>
                    <a:cubicBezTo>
                      <a:pt x="1049395" y="1709608"/>
                      <a:pt x="1046069" y="1689287"/>
                      <a:pt x="1039906" y="1658471"/>
                    </a:cubicBezTo>
                    <a:cubicBezTo>
                      <a:pt x="1045738" y="1320238"/>
                      <a:pt x="1030290" y="1278210"/>
                      <a:pt x="1057836" y="1057835"/>
                    </a:cubicBezTo>
                    <a:cubicBezTo>
                      <a:pt x="1060457" y="1036868"/>
                      <a:pt x="1062656" y="1015802"/>
                      <a:pt x="1066800" y="995082"/>
                    </a:cubicBezTo>
                    <a:cubicBezTo>
                      <a:pt x="1068653" y="985816"/>
                      <a:pt x="1073715" y="977413"/>
                      <a:pt x="1075765" y="968188"/>
                    </a:cubicBezTo>
                    <a:cubicBezTo>
                      <a:pt x="1096804" y="873514"/>
                      <a:pt x="1073513" y="948054"/>
                      <a:pt x="1093694" y="887506"/>
                    </a:cubicBezTo>
                    <a:cubicBezTo>
                      <a:pt x="1096682" y="866588"/>
                      <a:pt x="1098515" y="845473"/>
                      <a:pt x="1102659" y="824753"/>
                    </a:cubicBezTo>
                    <a:cubicBezTo>
                      <a:pt x="1104512" y="815487"/>
                      <a:pt x="1109028" y="806945"/>
                      <a:pt x="1111624" y="797859"/>
                    </a:cubicBezTo>
                    <a:cubicBezTo>
                      <a:pt x="1134137" y="719063"/>
                      <a:pt x="1108058" y="799589"/>
                      <a:pt x="1129553" y="735106"/>
                    </a:cubicBezTo>
                    <a:cubicBezTo>
                      <a:pt x="1132541" y="708212"/>
                      <a:pt x="1134691" y="681212"/>
                      <a:pt x="1138518" y="654424"/>
                    </a:cubicBezTo>
                    <a:cubicBezTo>
                      <a:pt x="1146344" y="599642"/>
                      <a:pt x="1146662" y="622665"/>
                      <a:pt x="1156447" y="573741"/>
                    </a:cubicBezTo>
                    <a:cubicBezTo>
                      <a:pt x="1160012" y="555917"/>
                      <a:pt x="1161004" y="537587"/>
                      <a:pt x="1165412" y="519953"/>
                    </a:cubicBezTo>
                    <a:cubicBezTo>
                      <a:pt x="1169996" y="501618"/>
                      <a:pt x="1177365" y="484094"/>
                      <a:pt x="1183341" y="466165"/>
                    </a:cubicBezTo>
                    <a:cubicBezTo>
                      <a:pt x="1186329" y="457200"/>
                      <a:pt x="1185624" y="445953"/>
                      <a:pt x="1192306" y="439271"/>
                    </a:cubicBezTo>
                    <a:cubicBezTo>
                      <a:pt x="1207247" y="424330"/>
                      <a:pt x="1225409" y="412029"/>
                      <a:pt x="1237130" y="394447"/>
                    </a:cubicBezTo>
                    <a:cubicBezTo>
                      <a:pt x="1243106" y="385482"/>
                      <a:pt x="1250241" y="377190"/>
                      <a:pt x="1255059" y="367553"/>
                    </a:cubicBezTo>
                    <a:cubicBezTo>
                      <a:pt x="1259285" y="359101"/>
                      <a:pt x="1258782" y="348522"/>
                      <a:pt x="1264024" y="340659"/>
                    </a:cubicBezTo>
                    <a:cubicBezTo>
                      <a:pt x="1271057" y="330110"/>
                      <a:pt x="1282802" y="323505"/>
                      <a:pt x="1290918" y="313765"/>
                    </a:cubicBezTo>
                    <a:cubicBezTo>
                      <a:pt x="1297815" y="305488"/>
                      <a:pt x="1302116" y="295284"/>
                      <a:pt x="1308847" y="286871"/>
                    </a:cubicBezTo>
                    <a:cubicBezTo>
                      <a:pt x="1319965" y="272973"/>
                      <a:pt x="1338139" y="258778"/>
                      <a:pt x="1353671" y="251012"/>
                    </a:cubicBezTo>
                    <a:cubicBezTo>
                      <a:pt x="1362123" y="246786"/>
                      <a:pt x="1372305" y="246636"/>
                      <a:pt x="1380565" y="242047"/>
                    </a:cubicBezTo>
                    <a:cubicBezTo>
                      <a:pt x="1399402" y="231582"/>
                      <a:pt x="1416424" y="218141"/>
                      <a:pt x="1434353" y="206188"/>
                    </a:cubicBezTo>
                    <a:cubicBezTo>
                      <a:pt x="1443318" y="200212"/>
                      <a:pt x="1453629" y="195877"/>
                      <a:pt x="1461247" y="188259"/>
                    </a:cubicBezTo>
                    <a:lnTo>
                      <a:pt x="1532965" y="107577"/>
                    </a:lnTo>
                    <a:close/>
                  </a:path>
                </a:pathLst>
              </a:custGeom>
              <a:noFill/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7239000" y="2895600"/>
                <a:ext cx="1447800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8077200" y="2895600"/>
                <a:ext cx="914400" cy="1905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8325151" y="3084493"/>
                <a:ext cx="75854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2"/>
                    </a:solidFill>
                  </a:rPr>
                  <a:t>75</a:t>
                </a:r>
                <a:r>
                  <a:rPr lang="en-US" sz="3200" b="1" dirty="0">
                    <a:solidFill>
                      <a:schemeClr val="bg2"/>
                    </a:solidFill>
                  </a:rPr>
                  <a:t>°</a:t>
                </a:r>
              </a:p>
              <a:p>
                <a:endParaRPr lang="en-US" sz="3200" b="1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631723" y="1687969"/>
            <a:ext cx="1236054" cy="1298485"/>
            <a:chOff x="7631723" y="1154569"/>
            <a:chExt cx="1236054" cy="1298485"/>
          </a:xfrm>
        </p:grpSpPr>
        <p:sp>
          <p:nvSpPr>
            <p:cNvPr id="3" name="Freeform 2"/>
            <p:cNvSpPr/>
            <p:nvPr/>
          </p:nvSpPr>
          <p:spPr bwMode="auto">
            <a:xfrm>
              <a:off x="7631723" y="1732085"/>
              <a:ext cx="949569" cy="720969"/>
            </a:xfrm>
            <a:custGeom>
              <a:avLst/>
              <a:gdLst>
                <a:gd name="connsiteX0" fmla="*/ 949569 w 949569"/>
                <a:gd name="connsiteY0" fmla="*/ 720969 h 720969"/>
                <a:gd name="connsiteX1" fmla="*/ 931985 w 949569"/>
                <a:gd name="connsiteY1" fmla="*/ 677007 h 720969"/>
                <a:gd name="connsiteX2" fmla="*/ 923192 w 949569"/>
                <a:gd name="connsiteY2" fmla="*/ 650630 h 720969"/>
                <a:gd name="connsiteX3" fmla="*/ 905608 w 949569"/>
                <a:gd name="connsiteY3" fmla="*/ 615461 h 720969"/>
                <a:gd name="connsiteX4" fmla="*/ 888023 w 949569"/>
                <a:gd name="connsiteY4" fmla="*/ 562707 h 720969"/>
                <a:gd name="connsiteX5" fmla="*/ 879231 w 949569"/>
                <a:gd name="connsiteY5" fmla="*/ 536330 h 720969"/>
                <a:gd name="connsiteX6" fmla="*/ 870439 w 949569"/>
                <a:gd name="connsiteY6" fmla="*/ 501161 h 720969"/>
                <a:gd name="connsiteX7" fmla="*/ 852854 w 949569"/>
                <a:gd name="connsiteY7" fmla="*/ 465992 h 720969"/>
                <a:gd name="connsiteX8" fmla="*/ 817685 w 949569"/>
                <a:gd name="connsiteY8" fmla="*/ 342900 h 720969"/>
                <a:gd name="connsiteX9" fmla="*/ 800100 w 949569"/>
                <a:gd name="connsiteY9" fmla="*/ 290146 h 720969"/>
                <a:gd name="connsiteX10" fmla="*/ 791308 w 949569"/>
                <a:gd name="connsiteY10" fmla="*/ 263769 h 720969"/>
                <a:gd name="connsiteX11" fmla="*/ 782515 w 949569"/>
                <a:gd name="connsiteY11" fmla="*/ 219807 h 720969"/>
                <a:gd name="connsiteX12" fmla="*/ 764931 w 949569"/>
                <a:gd name="connsiteY12" fmla="*/ 193430 h 720969"/>
                <a:gd name="connsiteX13" fmla="*/ 747346 w 949569"/>
                <a:gd name="connsiteY13" fmla="*/ 140677 h 720969"/>
                <a:gd name="connsiteX14" fmla="*/ 703385 w 949569"/>
                <a:gd name="connsiteY14" fmla="*/ 61546 h 720969"/>
                <a:gd name="connsiteX15" fmla="*/ 677008 w 949569"/>
                <a:gd name="connsiteY15" fmla="*/ 43961 h 720969"/>
                <a:gd name="connsiteX16" fmla="*/ 668215 w 949569"/>
                <a:gd name="connsiteY16" fmla="*/ 17584 h 720969"/>
                <a:gd name="connsiteX17" fmla="*/ 606669 w 949569"/>
                <a:gd name="connsiteY17" fmla="*/ 8792 h 720969"/>
                <a:gd name="connsiteX18" fmla="*/ 580292 w 949569"/>
                <a:gd name="connsiteY18" fmla="*/ 0 h 720969"/>
                <a:gd name="connsiteX19" fmla="*/ 457200 w 949569"/>
                <a:gd name="connsiteY19" fmla="*/ 8792 h 720969"/>
                <a:gd name="connsiteX20" fmla="*/ 430823 w 949569"/>
                <a:gd name="connsiteY20" fmla="*/ 17584 h 720969"/>
                <a:gd name="connsiteX21" fmla="*/ 386862 w 949569"/>
                <a:gd name="connsiteY21" fmla="*/ 26377 h 720969"/>
                <a:gd name="connsiteX22" fmla="*/ 334108 w 949569"/>
                <a:gd name="connsiteY22" fmla="*/ 43961 h 720969"/>
                <a:gd name="connsiteX23" fmla="*/ 202223 w 949569"/>
                <a:gd name="connsiteY23" fmla="*/ 87923 h 720969"/>
                <a:gd name="connsiteX24" fmla="*/ 70339 w 949569"/>
                <a:gd name="connsiteY24" fmla="*/ 131884 h 720969"/>
                <a:gd name="connsiteX25" fmla="*/ 8792 w 949569"/>
                <a:gd name="connsiteY25" fmla="*/ 149469 h 720969"/>
                <a:gd name="connsiteX26" fmla="*/ 0 w 949569"/>
                <a:gd name="connsiteY26" fmla="*/ 149469 h 72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49569" h="720969">
                  <a:moveTo>
                    <a:pt x="949569" y="720969"/>
                  </a:moveTo>
                  <a:cubicBezTo>
                    <a:pt x="943708" y="706315"/>
                    <a:pt x="937527" y="691785"/>
                    <a:pt x="931985" y="677007"/>
                  </a:cubicBezTo>
                  <a:cubicBezTo>
                    <a:pt x="928731" y="668329"/>
                    <a:pt x="926843" y="659149"/>
                    <a:pt x="923192" y="650630"/>
                  </a:cubicBezTo>
                  <a:cubicBezTo>
                    <a:pt x="918029" y="638583"/>
                    <a:pt x="910476" y="627630"/>
                    <a:pt x="905608" y="615461"/>
                  </a:cubicBezTo>
                  <a:cubicBezTo>
                    <a:pt x="898724" y="598251"/>
                    <a:pt x="893885" y="580292"/>
                    <a:pt x="888023" y="562707"/>
                  </a:cubicBezTo>
                  <a:cubicBezTo>
                    <a:pt x="885092" y="553915"/>
                    <a:pt x="881479" y="545321"/>
                    <a:pt x="879231" y="536330"/>
                  </a:cubicBezTo>
                  <a:cubicBezTo>
                    <a:pt x="876300" y="524607"/>
                    <a:pt x="874682" y="512475"/>
                    <a:pt x="870439" y="501161"/>
                  </a:cubicBezTo>
                  <a:cubicBezTo>
                    <a:pt x="865837" y="488889"/>
                    <a:pt x="858716" y="477715"/>
                    <a:pt x="852854" y="465992"/>
                  </a:cubicBezTo>
                  <a:cubicBezTo>
                    <a:pt x="830777" y="377683"/>
                    <a:pt x="842909" y="418571"/>
                    <a:pt x="817685" y="342900"/>
                  </a:cubicBezTo>
                  <a:lnTo>
                    <a:pt x="800100" y="290146"/>
                  </a:lnTo>
                  <a:cubicBezTo>
                    <a:pt x="797169" y="281354"/>
                    <a:pt x="793126" y="272857"/>
                    <a:pt x="791308" y="263769"/>
                  </a:cubicBezTo>
                  <a:cubicBezTo>
                    <a:pt x="788377" y="249115"/>
                    <a:pt x="787762" y="233800"/>
                    <a:pt x="782515" y="219807"/>
                  </a:cubicBezTo>
                  <a:cubicBezTo>
                    <a:pt x="778805" y="209913"/>
                    <a:pt x="769223" y="203086"/>
                    <a:pt x="764931" y="193430"/>
                  </a:cubicBezTo>
                  <a:cubicBezTo>
                    <a:pt x="757403" y="176492"/>
                    <a:pt x="753208" y="158261"/>
                    <a:pt x="747346" y="140677"/>
                  </a:cubicBezTo>
                  <a:cubicBezTo>
                    <a:pt x="738183" y="113190"/>
                    <a:pt x="729300" y="78823"/>
                    <a:pt x="703385" y="61546"/>
                  </a:cubicBezTo>
                  <a:lnTo>
                    <a:pt x="677008" y="43961"/>
                  </a:lnTo>
                  <a:cubicBezTo>
                    <a:pt x="674077" y="35169"/>
                    <a:pt x="676505" y="21729"/>
                    <a:pt x="668215" y="17584"/>
                  </a:cubicBezTo>
                  <a:cubicBezTo>
                    <a:pt x="649679" y="8316"/>
                    <a:pt x="626990" y="12856"/>
                    <a:pt x="606669" y="8792"/>
                  </a:cubicBezTo>
                  <a:cubicBezTo>
                    <a:pt x="597581" y="6974"/>
                    <a:pt x="589084" y="2931"/>
                    <a:pt x="580292" y="0"/>
                  </a:cubicBezTo>
                  <a:cubicBezTo>
                    <a:pt x="539261" y="2931"/>
                    <a:pt x="498053" y="3986"/>
                    <a:pt x="457200" y="8792"/>
                  </a:cubicBezTo>
                  <a:cubicBezTo>
                    <a:pt x="447996" y="9875"/>
                    <a:pt x="439814" y="15336"/>
                    <a:pt x="430823" y="17584"/>
                  </a:cubicBezTo>
                  <a:cubicBezTo>
                    <a:pt x="416325" y="21209"/>
                    <a:pt x="401279" y="22445"/>
                    <a:pt x="386862" y="26377"/>
                  </a:cubicBezTo>
                  <a:cubicBezTo>
                    <a:pt x="368979" y="31254"/>
                    <a:pt x="351693" y="38100"/>
                    <a:pt x="334108" y="43961"/>
                  </a:cubicBezTo>
                  <a:lnTo>
                    <a:pt x="202223" y="87923"/>
                  </a:lnTo>
                  <a:lnTo>
                    <a:pt x="70339" y="131884"/>
                  </a:lnTo>
                  <a:cubicBezTo>
                    <a:pt x="45192" y="140267"/>
                    <a:pt x="36402" y="143947"/>
                    <a:pt x="8792" y="149469"/>
                  </a:cubicBezTo>
                  <a:cubicBezTo>
                    <a:pt x="5918" y="150044"/>
                    <a:pt x="2931" y="149469"/>
                    <a:pt x="0" y="149469"/>
                  </a:cubicBezTo>
                </a:path>
              </a:pathLst>
            </a:cu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" name="Down Arrow 13"/>
            <p:cNvSpPr/>
            <p:nvPr/>
          </p:nvSpPr>
          <p:spPr bwMode="auto">
            <a:xfrm rot="2627274">
              <a:off x="8486777" y="1154569"/>
              <a:ext cx="381000" cy="687177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6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5439" y="6457891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Leunig</a:t>
            </a:r>
            <a:r>
              <a:rPr lang="en-US" sz="1800" b="1" dirty="0"/>
              <a:t>, </a:t>
            </a:r>
            <a:r>
              <a:rPr lang="en-US" sz="1800" b="1" dirty="0" err="1"/>
              <a:t>Slongo</a:t>
            </a:r>
            <a:r>
              <a:rPr lang="en-US" sz="1800" b="1" dirty="0"/>
              <a:t>, Ganz.  ICL 2008; 57:499-507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824" y="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Modified Dunn Approach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3501" r="3349" b="5694"/>
          <a:stretch/>
        </p:blipFill>
        <p:spPr>
          <a:xfrm>
            <a:off x="457199" y="670948"/>
            <a:ext cx="8305801" cy="5686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760429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bg2"/>
                </a:solidFill>
                <a:effectLst/>
              </a:rPr>
              <a:t>Metaphysis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5763896"/>
            <a:ext cx="118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bg2"/>
                </a:solidFill>
                <a:effectLst/>
              </a:rPr>
              <a:t>Head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3518" y="41148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effectLst/>
              </a:rPr>
              <a:t>Base of trochanter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638299" y="1219200"/>
            <a:ext cx="1181100" cy="22949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828800" y="4800600"/>
            <a:ext cx="400049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5791200" y="3810000"/>
            <a:ext cx="1048339" cy="8434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19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4000" y="127000"/>
            <a:ext cx="8602663" cy="7874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 We Classify Slips? </a:t>
            </a:r>
          </a:p>
        </p:txBody>
      </p:sp>
      <p:sp>
        <p:nvSpPr>
          <p:cNvPr id="332805" name="Text Box 1029"/>
          <p:cNvSpPr txBox="1">
            <a:spLocks noChangeArrowheads="1"/>
          </p:cNvSpPr>
          <p:nvPr/>
        </p:nvSpPr>
        <p:spPr bwMode="auto">
          <a:xfrm>
            <a:off x="1458913" y="868363"/>
            <a:ext cx="6172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(Duration/Severity/Stability)</a:t>
            </a:r>
          </a:p>
        </p:txBody>
      </p:sp>
      <p:grpSp>
        <p:nvGrpSpPr>
          <p:cNvPr id="332807" name="Group 1031"/>
          <p:cNvGrpSpPr>
            <a:grpSpLocks/>
          </p:cNvGrpSpPr>
          <p:nvPr/>
        </p:nvGrpSpPr>
        <p:grpSpPr bwMode="auto">
          <a:xfrm>
            <a:off x="76200" y="1600200"/>
            <a:ext cx="8305800" cy="2362200"/>
            <a:chOff x="48" y="1008"/>
            <a:chExt cx="5232" cy="1488"/>
          </a:xfrm>
        </p:grpSpPr>
        <p:sp>
          <p:nvSpPr>
            <p:cNvPr id="332804" name="Text Box 1028"/>
            <p:cNvSpPr txBox="1">
              <a:spLocks noChangeArrowheads="1"/>
            </p:cNvSpPr>
            <p:nvPr/>
          </p:nvSpPr>
          <p:spPr bwMode="auto">
            <a:xfrm>
              <a:off x="115" y="1507"/>
              <a:ext cx="2333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20000"/>
                </a:spcBef>
                <a:defRPr/>
              </a:pPr>
              <a:r>
                <a:rPr 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Chronic</a:t>
              </a:r>
              <a:r>
                <a:rPr lang="en-US" sz="32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: &gt; few wks; stable (most common 	presentation</a:t>
              </a:r>
              <a:r>
                <a:rPr 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)</a:t>
              </a:r>
              <a:endPara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endParaRPr>
            </a:p>
          </p:txBody>
        </p:sp>
        <p:sp>
          <p:nvSpPr>
            <p:cNvPr id="332806" name="Text Box 1030"/>
            <p:cNvSpPr txBox="1">
              <a:spLocks noChangeArrowheads="1"/>
            </p:cNvSpPr>
            <p:nvPr/>
          </p:nvSpPr>
          <p:spPr bwMode="auto">
            <a:xfrm>
              <a:off x="48" y="1008"/>
              <a:ext cx="52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anose="02020603050405020304" pitchFamily="18" charset="0"/>
                </a:rPr>
                <a:t>Duration of symptoms:  </a:t>
              </a: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16938" r="10348" b="20905"/>
          <a:stretch/>
        </p:blipFill>
        <p:spPr bwMode="auto">
          <a:xfrm>
            <a:off x="4253788" y="2514600"/>
            <a:ext cx="4648200" cy="4114801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4495271" y="3042921"/>
            <a:ext cx="2319926" cy="2118041"/>
          </a:xfrm>
          <a:custGeom>
            <a:avLst/>
            <a:gdLst>
              <a:gd name="connsiteX0" fmla="*/ 132908 w 2319926"/>
              <a:gd name="connsiteY0" fmla="*/ 2118040 h 2118040"/>
              <a:gd name="connsiteX1" fmla="*/ 132908 w 2319926"/>
              <a:gd name="connsiteY1" fmla="*/ 2118040 h 2118040"/>
              <a:gd name="connsiteX2" fmla="*/ 104627 w 2319926"/>
              <a:gd name="connsiteY2" fmla="*/ 2042626 h 2118040"/>
              <a:gd name="connsiteX3" fmla="*/ 95200 w 2319926"/>
              <a:gd name="connsiteY3" fmla="*/ 2014345 h 2118040"/>
              <a:gd name="connsiteX4" fmla="*/ 76347 w 2319926"/>
              <a:gd name="connsiteY4" fmla="*/ 1976638 h 2118040"/>
              <a:gd name="connsiteX5" fmla="*/ 66920 w 2319926"/>
              <a:gd name="connsiteY5" fmla="*/ 1929504 h 2118040"/>
              <a:gd name="connsiteX6" fmla="*/ 48066 w 2319926"/>
              <a:gd name="connsiteY6" fmla="*/ 1872943 h 2118040"/>
              <a:gd name="connsiteX7" fmla="*/ 38640 w 2319926"/>
              <a:gd name="connsiteY7" fmla="*/ 1722115 h 2118040"/>
              <a:gd name="connsiteX8" fmla="*/ 29213 w 2319926"/>
              <a:gd name="connsiteY8" fmla="*/ 1656127 h 2118040"/>
              <a:gd name="connsiteX9" fmla="*/ 10359 w 2319926"/>
              <a:gd name="connsiteY9" fmla="*/ 1599566 h 2118040"/>
              <a:gd name="connsiteX10" fmla="*/ 10359 w 2319926"/>
              <a:gd name="connsiteY10" fmla="*/ 1411030 h 2118040"/>
              <a:gd name="connsiteX11" fmla="*/ 19786 w 2319926"/>
              <a:gd name="connsiteY11" fmla="*/ 1363896 h 2118040"/>
              <a:gd name="connsiteX12" fmla="*/ 38640 w 2319926"/>
              <a:gd name="connsiteY12" fmla="*/ 1326189 h 2118040"/>
              <a:gd name="connsiteX13" fmla="*/ 57493 w 2319926"/>
              <a:gd name="connsiteY13" fmla="*/ 1260201 h 2118040"/>
              <a:gd name="connsiteX14" fmla="*/ 66920 w 2319926"/>
              <a:gd name="connsiteY14" fmla="*/ 1222494 h 2118040"/>
              <a:gd name="connsiteX15" fmla="*/ 85774 w 2319926"/>
              <a:gd name="connsiteY15" fmla="*/ 1194213 h 2118040"/>
              <a:gd name="connsiteX16" fmla="*/ 95200 w 2319926"/>
              <a:gd name="connsiteY16" fmla="*/ 1165933 h 2118040"/>
              <a:gd name="connsiteX17" fmla="*/ 104627 w 2319926"/>
              <a:gd name="connsiteY17" fmla="*/ 1090519 h 2118040"/>
              <a:gd name="connsiteX18" fmla="*/ 123481 w 2319926"/>
              <a:gd name="connsiteY18" fmla="*/ 1062238 h 2118040"/>
              <a:gd name="connsiteX19" fmla="*/ 132908 w 2319926"/>
              <a:gd name="connsiteY19" fmla="*/ 1005677 h 2118040"/>
              <a:gd name="connsiteX20" fmla="*/ 151761 w 2319926"/>
              <a:gd name="connsiteY20" fmla="*/ 977397 h 2118040"/>
              <a:gd name="connsiteX21" fmla="*/ 170615 w 2319926"/>
              <a:gd name="connsiteY21" fmla="*/ 901983 h 2118040"/>
              <a:gd name="connsiteX22" fmla="*/ 180042 w 2319926"/>
              <a:gd name="connsiteY22" fmla="*/ 864275 h 2118040"/>
              <a:gd name="connsiteX23" fmla="*/ 217749 w 2319926"/>
              <a:gd name="connsiteY23" fmla="*/ 807715 h 2118040"/>
              <a:gd name="connsiteX24" fmla="*/ 255456 w 2319926"/>
              <a:gd name="connsiteY24" fmla="*/ 722873 h 2118040"/>
              <a:gd name="connsiteX25" fmla="*/ 283736 w 2319926"/>
              <a:gd name="connsiteY25" fmla="*/ 647459 h 2118040"/>
              <a:gd name="connsiteX26" fmla="*/ 312017 w 2319926"/>
              <a:gd name="connsiteY26" fmla="*/ 628605 h 2118040"/>
              <a:gd name="connsiteX27" fmla="*/ 378005 w 2319926"/>
              <a:gd name="connsiteY27" fmla="*/ 524910 h 2118040"/>
              <a:gd name="connsiteX28" fmla="*/ 406285 w 2319926"/>
              <a:gd name="connsiteY28" fmla="*/ 506057 h 2118040"/>
              <a:gd name="connsiteX29" fmla="*/ 434565 w 2319926"/>
              <a:gd name="connsiteY29" fmla="*/ 477776 h 2118040"/>
              <a:gd name="connsiteX30" fmla="*/ 472273 w 2319926"/>
              <a:gd name="connsiteY30" fmla="*/ 468350 h 2118040"/>
              <a:gd name="connsiteX31" fmla="*/ 481699 w 2319926"/>
              <a:gd name="connsiteY31" fmla="*/ 440069 h 2118040"/>
              <a:gd name="connsiteX32" fmla="*/ 538260 w 2319926"/>
              <a:gd name="connsiteY32" fmla="*/ 411789 h 2118040"/>
              <a:gd name="connsiteX33" fmla="*/ 594821 w 2319926"/>
              <a:gd name="connsiteY33" fmla="*/ 374082 h 2118040"/>
              <a:gd name="connsiteX34" fmla="*/ 651382 w 2319926"/>
              <a:gd name="connsiteY34" fmla="*/ 336374 h 2118040"/>
              <a:gd name="connsiteX35" fmla="*/ 736223 w 2319926"/>
              <a:gd name="connsiteY35" fmla="*/ 279813 h 2118040"/>
              <a:gd name="connsiteX36" fmla="*/ 764503 w 2319926"/>
              <a:gd name="connsiteY36" fmla="*/ 260960 h 2118040"/>
              <a:gd name="connsiteX37" fmla="*/ 821064 w 2319926"/>
              <a:gd name="connsiteY37" fmla="*/ 223253 h 2118040"/>
              <a:gd name="connsiteX38" fmla="*/ 858772 w 2319926"/>
              <a:gd name="connsiteY38" fmla="*/ 194972 h 2118040"/>
              <a:gd name="connsiteX39" fmla="*/ 896479 w 2319926"/>
              <a:gd name="connsiteY39" fmla="*/ 185545 h 2118040"/>
              <a:gd name="connsiteX40" fmla="*/ 924759 w 2319926"/>
              <a:gd name="connsiteY40" fmla="*/ 176119 h 2118040"/>
              <a:gd name="connsiteX41" fmla="*/ 990747 w 2319926"/>
              <a:gd name="connsiteY41" fmla="*/ 138411 h 2118040"/>
              <a:gd name="connsiteX42" fmla="*/ 1019027 w 2319926"/>
              <a:gd name="connsiteY42" fmla="*/ 128985 h 2118040"/>
              <a:gd name="connsiteX43" fmla="*/ 1103868 w 2319926"/>
              <a:gd name="connsiteY43" fmla="*/ 110131 h 2118040"/>
              <a:gd name="connsiteX44" fmla="*/ 1207563 w 2319926"/>
              <a:gd name="connsiteY44" fmla="*/ 91277 h 2118040"/>
              <a:gd name="connsiteX45" fmla="*/ 1301831 w 2319926"/>
              <a:gd name="connsiteY45" fmla="*/ 62997 h 2118040"/>
              <a:gd name="connsiteX46" fmla="*/ 1575209 w 2319926"/>
              <a:gd name="connsiteY46" fmla="*/ 53570 h 2118040"/>
              <a:gd name="connsiteX47" fmla="*/ 1735464 w 2319926"/>
              <a:gd name="connsiteY47" fmla="*/ 25290 h 2118040"/>
              <a:gd name="connsiteX48" fmla="*/ 2027695 w 2319926"/>
              <a:gd name="connsiteY48" fmla="*/ 15863 h 2118040"/>
              <a:gd name="connsiteX49" fmla="*/ 2074829 w 2319926"/>
              <a:gd name="connsiteY49" fmla="*/ 25290 h 2118040"/>
              <a:gd name="connsiteX50" fmla="*/ 2319926 w 2319926"/>
              <a:gd name="connsiteY50" fmla="*/ 34717 h 2118040"/>
              <a:gd name="connsiteX51" fmla="*/ 2272792 w 2319926"/>
              <a:gd name="connsiteY51" fmla="*/ 34717 h 211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319926" h="2118040">
                <a:moveTo>
                  <a:pt x="132908" y="2118040"/>
                </a:moveTo>
                <a:lnTo>
                  <a:pt x="132908" y="2118040"/>
                </a:lnTo>
                <a:cubicBezTo>
                  <a:pt x="123481" y="2092902"/>
                  <a:pt x="113802" y="2067857"/>
                  <a:pt x="104627" y="2042626"/>
                </a:cubicBezTo>
                <a:cubicBezTo>
                  <a:pt x="101231" y="2033287"/>
                  <a:pt x="99114" y="2023479"/>
                  <a:pt x="95200" y="2014345"/>
                </a:cubicBezTo>
                <a:cubicBezTo>
                  <a:pt x="89665" y="2001429"/>
                  <a:pt x="82631" y="1989207"/>
                  <a:pt x="76347" y="1976638"/>
                </a:cubicBezTo>
                <a:cubicBezTo>
                  <a:pt x="73205" y="1960927"/>
                  <a:pt x="71136" y="1944962"/>
                  <a:pt x="66920" y="1929504"/>
                </a:cubicBezTo>
                <a:cubicBezTo>
                  <a:pt x="61691" y="1910331"/>
                  <a:pt x="48066" y="1872943"/>
                  <a:pt x="48066" y="1872943"/>
                </a:cubicBezTo>
                <a:cubicBezTo>
                  <a:pt x="44924" y="1822667"/>
                  <a:pt x="43004" y="1772300"/>
                  <a:pt x="38640" y="1722115"/>
                </a:cubicBezTo>
                <a:cubicBezTo>
                  <a:pt x="36715" y="1699979"/>
                  <a:pt x="34209" y="1677777"/>
                  <a:pt x="29213" y="1656127"/>
                </a:cubicBezTo>
                <a:cubicBezTo>
                  <a:pt x="24744" y="1636762"/>
                  <a:pt x="10359" y="1599566"/>
                  <a:pt x="10359" y="1599566"/>
                </a:cubicBezTo>
                <a:cubicBezTo>
                  <a:pt x="-3353" y="1503584"/>
                  <a:pt x="-3555" y="1536253"/>
                  <a:pt x="10359" y="1411030"/>
                </a:cubicBezTo>
                <a:cubicBezTo>
                  <a:pt x="12128" y="1395106"/>
                  <a:pt x="14719" y="1379096"/>
                  <a:pt x="19786" y="1363896"/>
                </a:cubicBezTo>
                <a:cubicBezTo>
                  <a:pt x="24230" y="1350565"/>
                  <a:pt x="32355" y="1338758"/>
                  <a:pt x="38640" y="1326189"/>
                </a:cubicBezTo>
                <a:cubicBezTo>
                  <a:pt x="68093" y="1208366"/>
                  <a:pt x="30457" y="1354827"/>
                  <a:pt x="57493" y="1260201"/>
                </a:cubicBezTo>
                <a:cubicBezTo>
                  <a:pt x="61052" y="1247744"/>
                  <a:pt x="61816" y="1234402"/>
                  <a:pt x="66920" y="1222494"/>
                </a:cubicBezTo>
                <a:cubicBezTo>
                  <a:pt x="71383" y="1212080"/>
                  <a:pt x="79489" y="1203640"/>
                  <a:pt x="85774" y="1194213"/>
                </a:cubicBezTo>
                <a:cubicBezTo>
                  <a:pt x="88916" y="1184786"/>
                  <a:pt x="93423" y="1175709"/>
                  <a:pt x="95200" y="1165933"/>
                </a:cubicBezTo>
                <a:cubicBezTo>
                  <a:pt x="99732" y="1141008"/>
                  <a:pt x="97961" y="1114960"/>
                  <a:pt x="104627" y="1090519"/>
                </a:cubicBezTo>
                <a:cubicBezTo>
                  <a:pt x="107608" y="1079588"/>
                  <a:pt x="117196" y="1071665"/>
                  <a:pt x="123481" y="1062238"/>
                </a:cubicBezTo>
                <a:cubicBezTo>
                  <a:pt x="126623" y="1043384"/>
                  <a:pt x="126864" y="1023810"/>
                  <a:pt x="132908" y="1005677"/>
                </a:cubicBezTo>
                <a:cubicBezTo>
                  <a:pt x="136491" y="994929"/>
                  <a:pt x="147889" y="988044"/>
                  <a:pt x="151761" y="977397"/>
                </a:cubicBezTo>
                <a:cubicBezTo>
                  <a:pt x="160616" y="953045"/>
                  <a:pt x="164330" y="927121"/>
                  <a:pt x="170615" y="901983"/>
                </a:cubicBezTo>
                <a:cubicBezTo>
                  <a:pt x="173757" y="889414"/>
                  <a:pt x="172855" y="875055"/>
                  <a:pt x="180042" y="864275"/>
                </a:cubicBezTo>
                <a:lnTo>
                  <a:pt x="217749" y="807715"/>
                </a:lnTo>
                <a:cubicBezTo>
                  <a:pt x="240185" y="740406"/>
                  <a:pt x="225578" y="767690"/>
                  <a:pt x="255456" y="722873"/>
                </a:cubicBezTo>
                <a:cubicBezTo>
                  <a:pt x="262201" y="689151"/>
                  <a:pt x="259463" y="671732"/>
                  <a:pt x="283736" y="647459"/>
                </a:cubicBezTo>
                <a:cubicBezTo>
                  <a:pt x="291747" y="639448"/>
                  <a:pt x="302590" y="634890"/>
                  <a:pt x="312017" y="628605"/>
                </a:cubicBezTo>
                <a:cubicBezTo>
                  <a:pt x="319699" y="615801"/>
                  <a:pt x="370024" y="530230"/>
                  <a:pt x="378005" y="524910"/>
                </a:cubicBezTo>
                <a:cubicBezTo>
                  <a:pt x="387432" y="518626"/>
                  <a:pt x="397582" y="513310"/>
                  <a:pt x="406285" y="506057"/>
                </a:cubicBezTo>
                <a:cubicBezTo>
                  <a:pt x="416527" y="497522"/>
                  <a:pt x="422990" y="484390"/>
                  <a:pt x="434565" y="477776"/>
                </a:cubicBezTo>
                <a:cubicBezTo>
                  <a:pt x="445814" y="471348"/>
                  <a:pt x="459704" y="471492"/>
                  <a:pt x="472273" y="468350"/>
                </a:cubicBezTo>
                <a:cubicBezTo>
                  <a:pt x="475415" y="458923"/>
                  <a:pt x="475492" y="447828"/>
                  <a:pt x="481699" y="440069"/>
                </a:cubicBezTo>
                <a:cubicBezTo>
                  <a:pt x="501784" y="414963"/>
                  <a:pt x="513671" y="425449"/>
                  <a:pt x="538260" y="411789"/>
                </a:cubicBezTo>
                <a:cubicBezTo>
                  <a:pt x="558068" y="400785"/>
                  <a:pt x="575967" y="386651"/>
                  <a:pt x="594821" y="374082"/>
                </a:cubicBezTo>
                <a:lnTo>
                  <a:pt x="651382" y="336374"/>
                </a:lnTo>
                <a:lnTo>
                  <a:pt x="736223" y="279813"/>
                </a:lnTo>
                <a:lnTo>
                  <a:pt x="764503" y="260960"/>
                </a:lnTo>
                <a:cubicBezTo>
                  <a:pt x="801191" y="205928"/>
                  <a:pt x="760190" y="253690"/>
                  <a:pt x="821064" y="223253"/>
                </a:cubicBezTo>
                <a:cubicBezTo>
                  <a:pt x="835117" y="216227"/>
                  <a:pt x="844719" y="201999"/>
                  <a:pt x="858772" y="194972"/>
                </a:cubicBezTo>
                <a:cubicBezTo>
                  <a:pt x="870360" y="189178"/>
                  <a:pt x="884022" y="189104"/>
                  <a:pt x="896479" y="185545"/>
                </a:cubicBezTo>
                <a:cubicBezTo>
                  <a:pt x="906033" y="182815"/>
                  <a:pt x="915626" y="180033"/>
                  <a:pt x="924759" y="176119"/>
                </a:cubicBezTo>
                <a:cubicBezTo>
                  <a:pt x="1040448" y="126538"/>
                  <a:pt x="896071" y="185748"/>
                  <a:pt x="990747" y="138411"/>
                </a:cubicBezTo>
                <a:cubicBezTo>
                  <a:pt x="999635" y="133967"/>
                  <a:pt x="1009473" y="131715"/>
                  <a:pt x="1019027" y="128985"/>
                </a:cubicBezTo>
                <a:cubicBezTo>
                  <a:pt x="1045509" y="121419"/>
                  <a:pt x="1077135" y="114992"/>
                  <a:pt x="1103868" y="110131"/>
                </a:cubicBezTo>
                <a:cubicBezTo>
                  <a:pt x="1125429" y="106211"/>
                  <a:pt x="1184274" y="97628"/>
                  <a:pt x="1207563" y="91277"/>
                </a:cubicBezTo>
                <a:cubicBezTo>
                  <a:pt x="1218032" y="88422"/>
                  <a:pt x="1282905" y="64144"/>
                  <a:pt x="1301831" y="62997"/>
                </a:cubicBezTo>
                <a:cubicBezTo>
                  <a:pt x="1392844" y="57481"/>
                  <a:pt x="1484083" y="56712"/>
                  <a:pt x="1575209" y="53570"/>
                </a:cubicBezTo>
                <a:cubicBezTo>
                  <a:pt x="1664696" y="23742"/>
                  <a:pt x="1611977" y="36516"/>
                  <a:pt x="1735464" y="25290"/>
                </a:cubicBezTo>
                <a:cubicBezTo>
                  <a:pt x="1866610" y="-18426"/>
                  <a:pt x="1772167" y="5642"/>
                  <a:pt x="2027695" y="15863"/>
                </a:cubicBezTo>
                <a:cubicBezTo>
                  <a:pt x="2043406" y="19005"/>
                  <a:pt x="2058840" y="24258"/>
                  <a:pt x="2074829" y="25290"/>
                </a:cubicBezTo>
                <a:cubicBezTo>
                  <a:pt x="2156419" y="30554"/>
                  <a:pt x="2319926" y="34717"/>
                  <a:pt x="2319926" y="34717"/>
                </a:cubicBezTo>
                <a:lnTo>
                  <a:pt x="2272792" y="34717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876800" y="3401485"/>
            <a:ext cx="1801700" cy="2498104"/>
          </a:xfrm>
          <a:custGeom>
            <a:avLst/>
            <a:gdLst>
              <a:gd name="connsiteX0" fmla="*/ 103938 w 1801700"/>
              <a:gd name="connsiteY0" fmla="*/ 612742 h 2498103"/>
              <a:gd name="connsiteX1" fmla="*/ 103938 w 1801700"/>
              <a:gd name="connsiteY1" fmla="*/ 612742 h 2498103"/>
              <a:gd name="connsiteX2" fmla="*/ 94511 w 1801700"/>
              <a:gd name="connsiteY2" fmla="*/ 697583 h 2498103"/>
              <a:gd name="connsiteX3" fmla="*/ 66231 w 1801700"/>
              <a:gd name="connsiteY3" fmla="*/ 716437 h 2498103"/>
              <a:gd name="connsiteX4" fmla="*/ 56804 w 1801700"/>
              <a:gd name="connsiteY4" fmla="*/ 744717 h 2498103"/>
              <a:gd name="connsiteX5" fmla="*/ 37951 w 1801700"/>
              <a:gd name="connsiteY5" fmla="*/ 772998 h 2498103"/>
              <a:gd name="connsiteX6" fmla="*/ 28524 w 1801700"/>
              <a:gd name="connsiteY6" fmla="*/ 801278 h 2498103"/>
              <a:gd name="connsiteX7" fmla="*/ 9670 w 1801700"/>
              <a:gd name="connsiteY7" fmla="*/ 904973 h 2498103"/>
              <a:gd name="connsiteX8" fmla="*/ 9670 w 1801700"/>
              <a:gd name="connsiteY8" fmla="*/ 1461155 h 2498103"/>
              <a:gd name="connsiteX9" fmla="*/ 56804 w 1801700"/>
              <a:gd name="connsiteY9" fmla="*/ 1555423 h 2498103"/>
              <a:gd name="connsiteX10" fmla="*/ 66231 w 1801700"/>
              <a:gd name="connsiteY10" fmla="*/ 1583703 h 2498103"/>
              <a:gd name="connsiteX11" fmla="*/ 103938 w 1801700"/>
              <a:gd name="connsiteY11" fmla="*/ 1640264 h 2498103"/>
              <a:gd name="connsiteX12" fmla="*/ 122792 w 1801700"/>
              <a:gd name="connsiteY12" fmla="*/ 1668544 h 2498103"/>
              <a:gd name="connsiteX13" fmla="*/ 160499 w 1801700"/>
              <a:gd name="connsiteY13" fmla="*/ 1753385 h 2498103"/>
              <a:gd name="connsiteX14" fmla="*/ 207633 w 1801700"/>
              <a:gd name="connsiteY14" fmla="*/ 1838227 h 2498103"/>
              <a:gd name="connsiteX15" fmla="*/ 226487 w 1801700"/>
              <a:gd name="connsiteY15" fmla="*/ 1866507 h 2498103"/>
              <a:gd name="connsiteX16" fmla="*/ 254767 w 1801700"/>
              <a:gd name="connsiteY16" fmla="*/ 1923068 h 2498103"/>
              <a:gd name="connsiteX17" fmla="*/ 292474 w 1801700"/>
              <a:gd name="connsiteY17" fmla="*/ 1979629 h 2498103"/>
              <a:gd name="connsiteX18" fmla="*/ 301901 w 1801700"/>
              <a:gd name="connsiteY18" fmla="*/ 2007909 h 2498103"/>
              <a:gd name="connsiteX19" fmla="*/ 349035 w 1801700"/>
              <a:gd name="connsiteY19" fmla="*/ 2064470 h 2498103"/>
              <a:gd name="connsiteX20" fmla="*/ 377315 w 1801700"/>
              <a:gd name="connsiteY20" fmla="*/ 2083324 h 2498103"/>
              <a:gd name="connsiteX21" fmla="*/ 386742 w 1801700"/>
              <a:gd name="connsiteY21" fmla="*/ 2111604 h 2498103"/>
              <a:gd name="connsiteX22" fmla="*/ 443303 w 1801700"/>
              <a:gd name="connsiteY22" fmla="*/ 2158738 h 2498103"/>
              <a:gd name="connsiteX23" fmla="*/ 490437 w 1801700"/>
              <a:gd name="connsiteY23" fmla="*/ 2205872 h 2498103"/>
              <a:gd name="connsiteX24" fmla="*/ 546998 w 1801700"/>
              <a:gd name="connsiteY24" fmla="*/ 2224726 h 2498103"/>
              <a:gd name="connsiteX25" fmla="*/ 603559 w 1801700"/>
              <a:gd name="connsiteY25" fmla="*/ 2262433 h 2498103"/>
              <a:gd name="connsiteX26" fmla="*/ 678973 w 1801700"/>
              <a:gd name="connsiteY26" fmla="*/ 2290713 h 2498103"/>
              <a:gd name="connsiteX27" fmla="*/ 763814 w 1801700"/>
              <a:gd name="connsiteY27" fmla="*/ 2337847 h 2498103"/>
              <a:gd name="connsiteX28" fmla="*/ 858083 w 1801700"/>
              <a:gd name="connsiteY28" fmla="*/ 2394408 h 2498103"/>
              <a:gd name="connsiteX29" fmla="*/ 886363 w 1801700"/>
              <a:gd name="connsiteY29" fmla="*/ 2403835 h 2498103"/>
              <a:gd name="connsiteX30" fmla="*/ 1008911 w 1801700"/>
              <a:gd name="connsiteY30" fmla="*/ 2413262 h 2498103"/>
              <a:gd name="connsiteX31" fmla="*/ 1046619 w 1801700"/>
              <a:gd name="connsiteY31" fmla="*/ 2422689 h 2498103"/>
              <a:gd name="connsiteX32" fmla="*/ 1074899 w 1801700"/>
              <a:gd name="connsiteY32" fmla="*/ 2432115 h 2498103"/>
              <a:gd name="connsiteX33" fmla="*/ 1131460 w 1801700"/>
              <a:gd name="connsiteY33" fmla="*/ 2441542 h 2498103"/>
              <a:gd name="connsiteX34" fmla="*/ 1254008 w 1801700"/>
              <a:gd name="connsiteY34" fmla="*/ 2460396 h 2498103"/>
              <a:gd name="connsiteX35" fmla="*/ 1433118 w 1801700"/>
              <a:gd name="connsiteY35" fmla="*/ 2469823 h 2498103"/>
              <a:gd name="connsiteX36" fmla="*/ 1508532 w 1801700"/>
              <a:gd name="connsiteY36" fmla="*/ 2488676 h 2498103"/>
              <a:gd name="connsiteX37" fmla="*/ 1536812 w 1801700"/>
              <a:gd name="connsiteY37" fmla="*/ 2498103 h 2498103"/>
              <a:gd name="connsiteX38" fmla="*/ 1687641 w 1801700"/>
              <a:gd name="connsiteY38" fmla="*/ 2469823 h 2498103"/>
              <a:gd name="connsiteX39" fmla="*/ 1706495 w 1801700"/>
              <a:gd name="connsiteY39" fmla="*/ 2441542 h 2498103"/>
              <a:gd name="connsiteX40" fmla="*/ 1697068 w 1801700"/>
              <a:gd name="connsiteY40" fmla="*/ 2384981 h 2498103"/>
              <a:gd name="connsiteX41" fmla="*/ 1668788 w 1801700"/>
              <a:gd name="connsiteY41" fmla="*/ 2375555 h 2498103"/>
              <a:gd name="connsiteX42" fmla="*/ 1583946 w 1801700"/>
              <a:gd name="connsiteY42" fmla="*/ 2309567 h 2498103"/>
              <a:gd name="connsiteX43" fmla="*/ 1555666 w 1801700"/>
              <a:gd name="connsiteY43" fmla="*/ 2290713 h 2498103"/>
              <a:gd name="connsiteX44" fmla="*/ 1489678 w 1801700"/>
              <a:gd name="connsiteY44" fmla="*/ 2205872 h 2498103"/>
              <a:gd name="connsiteX45" fmla="*/ 1470825 w 1801700"/>
              <a:gd name="connsiteY45" fmla="*/ 2177592 h 2498103"/>
              <a:gd name="connsiteX46" fmla="*/ 1442544 w 1801700"/>
              <a:gd name="connsiteY46" fmla="*/ 2149311 h 2498103"/>
              <a:gd name="connsiteX47" fmla="*/ 1376557 w 1801700"/>
              <a:gd name="connsiteY47" fmla="*/ 2073897 h 2498103"/>
              <a:gd name="connsiteX48" fmla="*/ 1329423 w 1801700"/>
              <a:gd name="connsiteY48" fmla="*/ 2017336 h 2498103"/>
              <a:gd name="connsiteX49" fmla="*/ 1301142 w 1801700"/>
              <a:gd name="connsiteY49" fmla="*/ 1998482 h 2498103"/>
              <a:gd name="connsiteX50" fmla="*/ 1291715 w 1801700"/>
              <a:gd name="connsiteY50" fmla="*/ 1960775 h 2498103"/>
              <a:gd name="connsiteX51" fmla="*/ 1263435 w 1801700"/>
              <a:gd name="connsiteY51" fmla="*/ 1904214 h 2498103"/>
              <a:gd name="connsiteX52" fmla="*/ 1244581 w 1801700"/>
              <a:gd name="connsiteY52" fmla="*/ 1819373 h 2498103"/>
              <a:gd name="connsiteX53" fmla="*/ 1235155 w 1801700"/>
              <a:gd name="connsiteY53" fmla="*/ 1791093 h 2498103"/>
              <a:gd name="connsiteX54" fmla="*/ 1216301 w 1801700"/>
              <a:gd name="connsiteY54" fmla="*/ 1668544 h 2498103"/>
              <a:gd name="connsiteX55" fmla="*/ 1197447 w 1801700"/>
              <a:gd name="connsiteY55" fmla="*/ 1611983 h 2498103"/>
              <a:gd name="connsiteX56" fmla="*/ 1188021 w 1801700"/>
              <a:gd name="connsiteY56" fmla="*/ 1583703 h 2498103"/>
              <a:gd name="connsiteX57" fmla="*/ 1178594 w 1801700"/>
              <a:gd name="connsiteY57" fmla="*/ 1555423 h 2498103"/>
              <a:gd name="connsiteX58" fmla="*/ 1169167 w 1801700"/>
              <a:gd name="connsiteY58" fmla="*/ 1527142 h 2498103"/>
              <a:gd name="connsiteX59" fmla="*/ 1131460 w 1801700"/>
              <a:gd name="connsiteY59" fmla="*/ 1470581 h 2498103"/>
              <a:gd name="connsiteX60" fmla="*/ 1112606 w 1801700"/>
              <a:gd name="connsiteY60" fmla="*/ 1414021 h 2498103"/>
              <a:gd name="connsiteX61" fmla="*/ 1122033 w 1801700"/>
              <a:gd name="connsiteY61" fmla="*/ 1140643 h 2498103"/>
              <a:gd name="connsiteX62" fmla="*/ 1150313 w 1801700"/>
              <a:gd name="connsiteY62" fmla="*/ 1018095 h 2498103"/>
              <a:gd name="connsiteX63" fmla="*/ 1169167 w 1801700"/>
              <a:gd name="connsiteY63" fmla="*/ 989814 h 2498103"/>
              <a:gd name="connsiteX64" fmla="*/ 1188021 w 1801700"/>
              <a:gd name="connsiteY64" fmla="*/ 857839 h 2498103"/>
              <a:gd name="connsiteX65" fmla="*/ 1197447 w 1801700"/>
              <a:gd name="connsiteY65" fmla="*/ 829559 h 2498103"/>
              <a:gd name="connsiteX66" fmla="*/ 1225728 w 1801700"/>
              <a:gd name="connsiteY66" fmla="*/ 735291 h 2498103"/>
              <a:gd name="connsiteX67" fmla="*/ 1244581 w 1801700"/>
              <a:gd name="connsiteY67" fmla="*/ 697583 h 2498103"/>
              <a:gd name="connsiteX68" fmla="*/ 1263435 w 1801700"/>
              <a:gd name="connsiteY68" fmla="*/ 593889 h 2498103"/>
              <a:gd name="connsiteX69" fmla="*/ 1272862 w 1801700"/>
              <a:gd name="connsiteY69" fmla="*/ 565608 h 2498103"/>
              <a:gd name="connsiteX70" fmla="*/ 1329423 w 1801700"/>
              <a:gd name="connsiteY70" fmla="*/ 518474 h 2498103"/>
              <a:gd name="connsiteX71" fmla="*/ 1338850 w 1801700"/>
              <a:gd name="connsiteY71" fmla="*/ 490194 h 2498103"/>
              <a:gd name="connsiteX72" fmla="*/ 1395410 w 1801700"/>
              <a:gd name="connsiteY72" fmla="*/ 424206 h 2498103"/>
              <a:gd name="connsiteX73" fmla="*/ 1461398 w 1801700"/>
              <a:gd name="connsiteY73" fmla="*/ 358218 h 2498103"/>
              <a:gd name="connsiteX74" fmla="*/ 1499105 w 1801700"/>
              <a:gd name="connsiteY74" fmla="*/ 292231 h 2498103"/>
              <a:gd name="connsiteX75" fmla="*/ 1565093 w 1801700"/>
              <a:gd name="connsiteY75" fmla="*/ 207390 h 2498103"/>
              <a:gd name="connsiteX76" fmla="*/ 1593373 w 1801700"/>
              <a:gd name="connsiteY76" fmla="*/ 197963 h 2498103"/>
              <a:gd name="connsiteX77" fmla="*/ 1621654 w 1801700"/>
              <a:gd name="connsiteY77" fmla="*/ 179109 h 2498103"/>
              <a:gd name="connsiteX78" fmla="*/ 1668788 w 1801700"/>
              <a:gd name="connsiteY78" fmla="*/ 141402 h 2498103"/>
              <a:gd name="connsiteX79" fmla="*/ 1697068 w 1801700"/>
              <a:gd name="connsiteY79" fmla="*/ 122548 h 2498103"/>
              <a:gd name="connsiteX80" fmla="*/ 1753629 w 1801700"/>
              <a:gd name="connsiteY80" fmla="*/ 103695 h 2498103"/>
              <a:gd name="connsiteX81" fmla="*/ 1772483 w 1801700"/>
              <a:gd name="connsiteY81" fmla="*/ 75414 h 2498103"/>
              <a:gd name="connsiteX82" fmla="*/ 1800763 w 1801700"/>
              <a:gd name="connsiteY82" fmla="*/ 56561 h 2498103"/>
              <a:gd name="connsiteX83" fmla="*/ 1791336 w 1801700"/>
              <a:gd name="connsiteY83" fmla="*/ 0 h 2498103"/>
              <a:gd name="connsiteX84" fmla="*/ 1791336 w 1801700"/>
              <a:gd name="connsiteY84" fmla="*/ 0 h 249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801700" h="2498103">
                <a:moveTo>
                  <a:pt x="103938" y="612742"/>
                </a:moveTo>
                <a:lnTo>
                  <a:pt x="103938" y="612742"/>
                </a:lnTo>
                <a:cubicBezTo>
                  <a:pt x="100796" y="641022"/>
                  <a:pt x="104235" y="670842"/>
                  <a:pt x="94511" y="697583"/>
                </a:cubicBezTo>
                <a:cubicBezTo>
                  <a:pt x="90639" y="708230"/>
                  <a:pt x="73309" y="707590"/>
                  <a:pt x="66231" y="716437"/>
                </a:cubicBezTo>
                <a:cubicBezTo>
                  <a:pt x="60024" y="724196"/>
                  <a:pt x="61248" y="735829"/>
                  <a:pt x="56804" y="744717"/>
                </a:cubicBezTo>
                <a:cubicBezTo>
                  <a:pt x="51737" y="754851"/>
                  <a:pt x="43018" y="762864"/>
                  <a:pt x="37951" y="772998"/>
                </a:cubicBezTo>
                <a:cubicBezTo>
                  <a:pt x="33507" y="781886"/>
                  <a:pt x="31254" y="791724"/>
                  <a:pt x="28524" y="801278"/>
                </a:cubicBezTo>
                <a:cubicBezTo>
                  <a:pt x="15824" y="845725"/>
                  <a:pt x="17299" y="851569"/>
                  <a:pt x="9670" y="904973"/>
                </a:cubicBezTo>
                <a:cubicBezTo>
                  <a:pt x="3660" y="1145375"/>
                  <a:pt x="-8701" y="1249897"/>
                  <a:pt x="9670" y="1461155"/>
                </a:cubicBezTo>
                <a:cubicBezTo>
                  <a:pt x="15955" y="1533433"/>
                  <a:pt x="27017" y="1466066"/>
                  <a:pt x="56804" y="1555423"/>
                </a:cubicBezTo>
                <a:cubicBezTo>
                  <a:pt x="59946" y="1564850"/>
                  <a:pt x="61405" y="1575017"/>
                  <a:pt x="66231" y="1583703"/>
                </a:cubicBezTo>
                <a:cubicBezTo>
                  <a:pt x="77235" y="1603511"/>
                  <a:pt x="91369" y="1621410"/>
                  <a:pt x="103938" y="1640264"/>
                </a:cubicBezTo>
                <a:lnTo>
                  <a:pt x="122792" y="1668544"/>
                </a:lnTo>
                <a:cubicBezTo>
                  <a:pt x="145228" y="1735853"/>
                  <a:pt x="130621" y="1708569"/>
                  <a:pt x="160499" y="1753385"/>
                </a:cubicBezTo>
                <a:cubicBezTo>
                  <a:pt x="177091" y="1803162"/>
                  <a:pt x="164415" y="1773400"/>
                  <a:pt x="207633" y="1838227"/>
                </a:cubicBezTo>
                <a:lnTo>
                  <a:pt x="226487" y="1866507"/>
                </a:lnTo>
                <a:cubicBezTo>
                  <a:pt x="250176" y="1937582"/>
                  <a:pt x="218223" y="1849983"/>
                  <a:pt x="254767" y="1923068"/>
                </a:cubicBezTo>
                <a:cubicBezTo>
                  <a:pt x="282054" y="1977640"/>
                  <a:pt x="238862" y="1926015"/>
                  <a:pt x="292474" y="1979629"/>
                </a:cubicBezTo>
                <a:cubicBezTo>
                  <a:pt x="295616" y="1989056"/>
                  <a:pt x="297457" y="1999021"/>
                  <a:pt x="301901" y="2007909"/>
                </a:cubicBezTo>
                <a:cubicBezTo>
                  <a:pt x="312495" y="2029096"/>
                  <a:pt x="331164" y="2049578"/>
                  <a:pt x="349035" y="2064470"/>
                </a:cubicBezTo>
                <a:cubicBezTo>
                  <a:pt x="357739" y="2071723"/>
                  <a:pt x="367888" y="2077039"/>
                  <a:pt x="377315" y="2083324"/>
                </a:cubicBezTo>
                <a:cubicBezTo>
                  <a:pt x="380457" y="2092751"/>
                  <a:pt x="381230" y="2103336"/>
                  <a:pt x="386742" y="2111604"/>
                </a:cubicBezTo>
                <a:cubicBezTo>
                  <a:pt x="401258" y="2133377"/>
                  <a:pt x="422437" y="2144827"/>
                  <a:pt x="443303" y="2158738"/>
                </a:cubicBezTo>
                <a:cubicBezTo>
                  <a:pt x="460502" y="2184536"/>
                  <a:pt x="460670" y="2192642"/>
                  <a:pt x="490437" y="2205872"/>
                </a:cubicBezTo>
                <a:cubicBezTo>
                  <a:pt x="508598" y="2213944"/>
                  <a:pt x="530462" y="2213702"/>
                  <a:pt x="546998" y="2224726"/>
                </a:cubicBezTo>
                <a:cubicBezTo>
                  <a:pt x="565852" y="2237295"/>
                  <a:pt x="582063" y="2255267"/>
                  <a:pt x="603559" y="2262433"/>
                </a:cubicBezTo>
                <a:cubicBezTo>
                  <a:pt x="625195" y="2269645"/>
                  <a:pt x="661265" y="2281054"/>
                  <a:pt x="678973" y="2290713"/>
                </a:cubicBezTo>
                <a:cubicBezTo>
                  <a:pt x="780846" y="2346280"/>
                  <a:pt x="697793" y="2315842"/>
                  <a:pt x="763814" y="2337847"/>
                </a:cubicBezTo>
                <a:cubicBezTo>
                  <a:pt x="804032" y="2364660"/>
                  <a:pt x="817494" y="2377013"/>
                  <a:pt x="858083" y="2394408"/>
                </a:cubicBezTo>
                <a:cubicBezTo>
                  <a:pt x="867216" y="2398322"/>
                  <a:pt x="876503" y="2402602"/>
                  <a:pt x="886363" y="2403835"/>
                </a:cubicBezTo>
                <a:cubicBezTo>
                  <a:pt x="927017" y="2408917"/>
                  <a:pt x="968062" y="2410120"/>
                  <a:pt x="1008911" y="2413262"/>
                </a:cubicBezTo>
                <a:cubicBezTo>
                  <a:pt x="1021480" y="2416404"/>
                  <a:pt x="1034161" y="2419130"/>
                  <a:pt x="1046619" y="2422689"/>
                </a:cubicBezTo>
                <a:cubicBezTo>
                  <a:pt x="1056173" y="2425419"/>
                  <a:pt x="1065199" y="2429960"/>
                  <a:pt x="1074899" y="2432115"/>
                </a:cubicBezTo>
                <a:cubicBezTo>
                  <a:pt x="1093558" y="2436261"/>
                  <a:pt x="1112606" y="2438400"/>
                  <a:pt x="1131460" y="2441542"/>
                </a:cubicBezTo>
                <a:cubicBezTo>
                  <a:pt x="1185852" y="2459673"/>
                  <a:pt x="1162079" y="2454056"/>
                  <a:pt x="1254008" y="2460396"/>
                </a:cubicBezTo>
                <a:cubicBezTo>
                  <a:pt x="1313652" y="2464509"/>
                  <a:pt x="1373415" y="2466681"/>
                  <a:pt x="1433118" y="2469823"/>
                </a:cubicBezTo>
                <a:cubicBezTo>
                  <a:pt x="1497771" y="2491372"/>
                  <a:pt x="1417514" y="2465921"/>
                  <a:pt x="1508532" y="2488676"/>
                </a:cubicBezTo>
                <a:cubicBezTo>
                  <a:pt x="1518172" y="2491086"/>
                  <a:pt x="1527385" y="2494961"/>
                  <a:pt x="1536812" y="2498103"/>
                </a:cubicBezTo>
                <a:cubicBezTo>
                  <a:pt x="1589207" y="2494073"/>
                  <a:pt x="1647795" y="2509669"/>
                  <a:pt x="1687641" y="2469823"/>
                </a:cubicBezTo>
                <a:cubicBezTo>
                  <a:pt x="1695652" y="2461812"/>
                  <a:pt x="1700210" y="2450969"/>
                  <a:pt x="1706495" y="2441542"/>
                </a:cubicBezTo>
                <a:cubicBezTo>
                  <a:pt x="1703353" y="2422688"/>
                  <a:pt x="1706551" y="2401576"/>
                  <a:pt x="1697068" y="2384981"/>
                </a:cubicBezTo>
                <a:cubicBezTo>
                  <a:pt x="1692138" y="2376354"/>
                  <a:pt x="1677474" y="2380381"/>
                  <a:pt x="1668788" y="2375555"/>
                </a:cubicBezTo>
                <a:cubicBezTo>
                  <a:pt x="1583025" y="2327909"/>
                  <a:pt x="1638904" y="2355365"/>
                  <a:pt x="1583946" y="2309567"/>
                </a:cubicBezTo>
                <a:cubicBezTo>
                  <a:pt x="1575242" y="2302314"/>
                  <a:pt x="1564370" y="2297966"/>
                  <a:pt x="1555666" y="2290713"/>
                </a:cubicBezTo>
                <a:cubicBezTo>
                  <a:pt x="1522439" y="2263024"/>
                  <a:pt x="1515955" y="2245287"/>
                  <a:pt x="1489678" y="2205872"/>
                </a:cubicBezTo>
                <a:cubicBezTo>
                  <a:pt x="1483394" y="2196445"/>
                  <a:pt x="1478836" y="2185603"/>
                  <a:pt x="1470825" y="2177592"/>
                </a:cubicBezTo>
                <a:cubicBezTo>
                  <a:pt x="1461398" y="2168165"/>
                  <a:pt x="1450729" y="2159834"/>
                  <a:pt x="1442544" y="2149311"/>
                </a:cubicBezTo>
                <a:cubicBezTo>
                  <a:pt x="1383325" y="2073172"/>
                  <a:pt x="1431305" y="2110395"/>
                  <a:pt x="1376557" y="2073897"/>
                </a:cubicBezTo>
                <a:cubicBezTo>
                  <a:pt x="1358019" y="2046090"/>
                  <a:pt x="1356641" y="2040018"/>
                  <a:pt x="1329423" y="2017336"/>
                </a:cubicBezTo>
                <a:cubicBezTo>
                  <a:pt x="1320719" y="2010083"/>
                  <a:pt x="1310569" y="2004767"/>
                  <a:pt x="1301142" y="1998482"/>
                </a:cubicBezTo>
                <a:cubicBezTo>
                  <a:pt x="1298000" y="1985913"/>
                  <a:pt x="1296819" y="1972683"/>
                  <a:pt x="1291715" y="1960775"/>
                </a:cubicBezTo>
                <a:cubicBezTo>
                  <a:pt x="1256302" y="1878145"/>
                  <a:pt x="1286134" y="1983661"/>
                  <a:pt x="1263435" y="1904214"/>
                </a:cubicBezTo>
                <a:cubicBezTo>
                  <a:pt x="1244085" y="1836490"/>
                  <a:pt x="1264015" y="1897110"/>
                  <a:pt x="1244581" y="1819373"/>
                </a:cubicBezTo>
                <a:cubicBezTo>
                  <a:pt x="1242171" y="1809733"/>
                  <a:pt x="1238297" y="1800520"/>
                  <a:pt x="1235155" y="1791093"/>
                </a:cubicBezTo>
                <a:cubicBezTo>
                  <a:pt x="1230744" y="1755806"/>
                  <a:pt x="1226267" y="1705086"/>
                  <a:pt x="1216301" y="1668544"/>
                </a:cubicBezTo>
                <a:cubicBezTo>
                  <a:pt x="1211072" y="1649371"/>
                  <a:pt x="1203731" y="1630837"/>
                  <a:pt x="1197447" y="1611983"/>
                </a:cubicBezTo>
                <a:lnTo>
                  <a:pt x="1188021" y="1583703"/>
                </a:lnTo>
                <a:lnTo>
                  <a:pt x="1178594" y="1555423"/>
                </a:lnTo>
                <a:cubicBezTo>
                  <a:pt x="1175452" y="1545996"/>
                  <a:pt x="1174679" y="1535410"/>
                  <a:pt x="1169167" y="1527142"/>
                </a:cubicBezTo>
                <a:cubicBezTo>
                  <a:pt x="1156598" y="1508288"/>
                  <a:pt x="1138626" y="1492077"/>
                  <a:pt x="1131460" y="1470581"/>
                </a:cubicBezTo>
                <a:lnTo>
                  <a:pt x="1112606" y="1414021"/>
                </a:lnTo>
                <a:cubicBezTo>
                  <a:pt x="1115748" y="1322895"/>
                  <a:pt x="1116975" y="1231683"/>
                  <a:pt x="1122033" y="1140643"/>
                </a:cubicBezTo>
                <a:cubicBezTo>
                  <a:pt x="1123482" y="1114569"/>
                  <a:pt x="1134084" y="1042438"/>
                  <a:pt x="1150313" y="1018095"/>
                </a:cubicBezTo>
                <a:lnTo>
                  <a:pt x="1169167" y="989814"/>
                </a:lnTo>
                <a:cubicBezTo>
                  <a:pt x="1192407" y="896857"/>
                  <a:pt x="1162306" y="1024994"/>
                  <a:pt x="1188021" y="857839"/>
                </a:cubicBezTo>
                <a:cubicBezTo>
                  <a:pt x="1189532" y="848018"/>
                  <a:pt x="1194717" y="839113"/>
                  <a:pt x="1197447" y="829559"/>
                </a:cubicBezTo>
                <a:cubicBezTo>
                  <a:pt x="1206469" y="797982"/>
                  <a:pt x="1210792" y="765165"/>
                  <a:pt x="1225728" y="735291"/>
                </a:cubicBezTo>
                <a:cubicBezTo>
                  <a:pt x="1232012" y="722722"/>
                  <a:pt x="1239647" y="710741"/>
                  <a:pt x="1244581" y="697583"/>
                </a:cubicBezTo>
                <a:cubicBezTo>
                  <a:pt x="1256559" y="665642"/>
                  <a:pt x="1257043" y="625846"/>
                  <a:pt x="1263435" y="593889"/>
                </a:cubicBezTo>
                <a:cubicBezTo>
                  <a:pt x="1265384" y="584145"/>
                  <a:pt x="1267350" y="573876"/>
                  <a:pt x="1272862" y="565608"/>
                </a:cubicBezTo>
                <a:cubicBezTo>
                  <a:pt x="1287378" y="543833"/>
                  <a:pt x="1308556" y="532386"/>
                  <a:pt x="1329423" y="518474"/>
                </a:cubicBezTo>
                <a:cubicBezTo>
                  <a:pt x="1332565" y="509047"/>
                  <a:pt x="1334406" y="499082"/>
                  <a:pt x="1338850" y="490194"/>
                </a:cubicBezTo>
                <a:cubicBezTo>
                  <a:pt x="1356165" y="455564"/>
                  <a:pt x="1367574" y="456681"/>
                  <a:pt x="1395410" y="424206"/>
                </a:cubicBezTo>
                <a:cubicBezTo>
                  <a:pt x="1452711" y="357356"/>
                  <a:pt x="1356960" y="441770"/>
                  <a:pt x="1461398" y="358218"/>
                </a:cubicBezTo>
                <a:cubicBezTo>
                  <a:pt x="1477889" y="292256"/>
                  <a:pt x="1457722" y="345438"/>
                  <a:pt x="1499105" y="292231"/>
                </a:cubicBezTo>
                <a:cubicBezTo>
                  <a:pt x="1519277" y="266296"/>
                  <a:pt x="1535457" y="227147"/>
                  <a:pt x="1565093" y="207390"/>
                </a:cubicBezTo>
                <a:cubicBezTo>
                  <a:pt x="1573361" y="201878"/>
                  <a:pt x="1584485" y="202407"/>
                  <a:pt x="1593373" y="197963"/>
                </a:cubicBezTo>
                <a:cubicBezTo>
                  <a:pt x="1603507" y="192896"/>
                  <a:pt x="1612227" y="185394"/>
                  <a:pt x="1621654" y="179109"/>
                </a:cubicBezTo>
                <a:cubicBezTo>
                  <a:pt x="1653436" y="131436"/>
                  <a:pt x="1623254" y="164169"/>
                  <a:pt x="1668788" y="141402"/>
                </a:cubicBezTo>
                <a:cubicBezTo>
                  <a:pt x="1678921" y="136335"/>
                  <a:pt x="1686715" y="127149"/>
                  <a:pt x="1697068" y="122548"/>
                </a:cubicBezTo>
                <a:cubicBezTo>
                  <a:pt x="1715229" y="114477"/>
                  <a:pt x="1753629" y="103695"/>
                  <a:pt x="1753629" y="103695"/>
                </a:cubicBezTo>
                <a:cubicBezTo>
                  <a:pt x="1759914" y="94268"/>
                  <a:pt x="1764472" y="83425"/>
                  <a:pt x="1772483" y="75414"/>
                </a:cubicBezTo>
                <a:cubicBezTo>
                  <a:pt x="1780494" y="67403"/>
                  <a:pt x="1798015" y="67552"/>
                  <a:pt x="1800763" y="56561"/>
                </a:cubicBezTo>
                <a:cubicBezTo>
                  <a:pt x="1805399" y="38018"/>
                  <a:pt x="1791336" y="0"/>
                  <a:pt x="1791336" y="0"/>
                </a:cubicBezTo>
                <a:lnTo>
                  <a:pt x="1791336" y="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010148" y="3359286"/>
            <a:ext cx="1649690" cy="659876"/>
          </a:xfrm>
          <a:custGeom>
            <a:avLst/>
            <a:gdLst>
              <a:gd name="connsiteX0" fmla="*/ 1649690 w 1649690"/>
              <a:gd name="connsiteY0" fmla="*/ 56561 h 659876"/>
              <a:gd name="connsiteX1" fmla="*/ 1649690 w 1649690"/>
              <a:gd name="connsiteY1" fmla="*/ 56561 h 659876"/>
              <a:gd name="connsiteX2" fmla="*/ 1564849 w 1649690"/>
              <a:gd name="connsiteY2" fmla="*/ 37707 h 659876"/>
              <a:gd name="connsiteX3" fmla="*/ 1508288 w 1649690"/>
              <a:gd name="connsiteY3" fmla="*/ 18854 h 659876"/>
              <a:gd name="connsiteX4" fmla="*/ 1480008 w 1649690"/>
              <a:gd name="connsiteY4" fmla="*/ 9427 h 659876"/>
              <a:gd name="connsiteX5" fmla="*/ 1442301 w 1649690"/>
              <a:gd name="connsiteY5" fmla="*/ 0 h 659876"/>
              <a:gd name="connsiteX6" fmla="*/ 1093509 w 1649690"/>
              <a:gd name="connsiteY6" fmla="*/ 9427 h 659876"/>
              <a:gd name="connsiteX7" fmla="*/ 1065228 w 1649690"/>
              <a:gd name="connsiteY7" fmla="*/ 18854 h 659876"/>
              <a:gd name="connsiteX8" fmla="*/ 961534 w 1649690"/>
              <a:gd name="connsiteY8" fmla="*/ 28280 h 659876"/>
              <a:gd name="connsiteX9" fmla="*/ 886119 w 1649690"/>
              <a:gd name="connsiteY9" fmla="*/ 47134 h 659876"/>
              <a:gd name="connsiteX10" fmla="*/ 857839 w 1649690"/>
              <a:gd name="connsiteY10" fmla="*/ 56561 h 659876"/>
              <a:gd name="connsiteX11" fmla="*/ 772998 w 1649690"/>
              <a:gd name="connsiteY11" fmla="*/ 65988 h 659876"/>
              <a:gd name="connsiteX12" fmla="*/ 744717 w 1649690"/>
              <a:gd name="connsiteY12" fmla="*/ 75414 h 659876"/>
              <a:gd name="connsiteX13" fmla="*/ 678729 w 1649690"/>
              <a:gd name="connsiteY13" fmla="*/ 84841 h 659876"/>
              <a:gd name="connsiteX14" fmla="*/ 622169 w 1649690"/>
              <a:gd name="connsiteY14" fmla="*/ 122548 h 659876"/>
              <a:gd name="connsiteX15" fmla="*/ 593888 w 1649690"/>
              <a:gd name="connsiteY15" fmla="*/ 131975 h 659876"/>
              <a:gd name="connsiteX16" fmla="*/ 518474 w 1649690"/>
              <a:gd name="connsiteY16" fmla="*/ 150829 h 659876"/>
              <a:gd name="connsiteX17" fmla="*/ 490193 w 1649690"/>
              <a:gd name="connsiteY17" fmla="*/ 160256 h 659876"/>
              <a:gd name="connsiteX18" fmla="*/ 433633 w 1649690"/>
              <a:gd name="connsiteY18" fmla="*/ 197963 h 659876"/>
              <a:gd name="connsiteX19" fmla="*/ 377072 w 1649690"/>
              <a:gd name="connsiteY19" fmla="*/ 226243 h 659876"/>
              <a:gd name="connsiteX20" fmla="*/ 311084 w 1649690"/>
              <a:gd name="connsiteY20" fmla="*/ 245097 h 659876"/>
              <a:gd name="connsiteX21" fmla="*/ 282804 w 1649690"/>
              <a:gd name="connsiteY21" fmla="*/ 254524 h 659876"/>
              <a:gd name="connsiteX22" fmla="*/ 235670 w 1649690"/>
              <a:gd name="connsiteY22" fmla="*/ 292231 h 659876"/>
              <a:gd name="connsiteX23" fmla="*/ 216816 w 1649690"/>
              <a:gd name="connsiteY23" fmla="*/ 320511 h 659876"/>
              <a:gd name="connsiteX24" fmla="*/ 188536 w 1649690"/>
              <a:gd name="connsiteY24" fmla="*/ 339365 h 659876"/>
              <a:gd name="connsiteX25" fmla="*/ 122548 w 1649690"/>
              <a:gd name="connsiteY25" fmla="*/ 377072 h 659876"/>
              <a:gd name="connsiteX26" fmla="*/ 103694 w 1649690"/>
              <a:gd name="connsiteY26" fmla="*/ 405352 h 659876"/>
              <a:gd name="connsiteX27" fmla="*/ 75414 w 1649690"/>
              <a:gd name="connsiteY27" fmla="*/ 461913 h 659876"/>
              <a:gd name="connsiteX28" fmla="*/ 65987 w 1649690"/>
              <a:gd name="connsiteY28" fmla="*/ 527901 h 659876"/>
              <a:gd name="connsiteX29" fmla="*/ 56560 w 1649690"/>
              <a:gd name="connsiteY29" fmla="*/ 556181 h 659876"/>
              <a:gd name="connsiteX30" fmla="*/ 18853 w 1649690"/>
              <a:gd name="connsiteY30" fmla="*/ 593889 h 659876"/>
              <a:gd name="connsiteX31" fmla="*/ 0 w 1649690"/>
              <a:gd name="connsiteY31" fmla="*/ 659876 h 65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49690" h="659876">
                <a:moveTo>
                  <a:pt x="1649690" y="56561"/>
                </a:moveTo>
                <a:lnTo>
                  <a:pt x="1649690" y="56561"/>
                </a:lnTo>
                <a:cubicBezTo>
                  <a:pt x="1621410" y="50276"/>
                  <a:pt x="1592841" y="45172"/>
                  <a:pt x="1564849" y="37707"/>
                </a:cubicBezTo>
                <a:cubicBezTo>
                  <a:pt x="1545647" y="32586"/>
                  <a:pt x="1527142" y="25138"/>
                  <a:pt x="1508288" y="18854"/>
                </a:cubicBezTo>
                <a:cubicBezTo>
                  <a:pt x="1498861" y="15712"/>
                  <a:pt x="1489648" y="11837"/>
                  <a:pt x="1480008" y="9427"/>
                </a:cubicBezTo>
                <a:lnTo>
                  <a:pt x="1442301" y="0"/>
                </a:lnTo>
                <a:cubicBezTo>
                  <a:pt x="1326037" y="3142"/>
                  <a:pt x="1209670" y="3619"/>
                  <a:pt x="1093509" y="9427"/>
                </a:cubicBezTo>
                <a:cubicBezTo>
                  <a:pt x="1083584" y="9923"/>
                  <a:pt x="1075065" y="17449"/>
                  <a:pt x="1065228" y="18854"/>
                </a:cubicBezTo>
                <a:cubicBezTo>
                  <a:pt x="1030870" y="23762"/>
                  <a:pt x="996099" y="25138"/>
                  <a:pt x="961534" y="28280"/>
                </a:cubicBezTo>
                <a:cubicBezTo>
                  <a:pt x="936396" y="34565"/>
                  <a:pt x="910701" y="38940"/>
                  <a:pt x="886119" y="47134"/>
                </a:cubicBezTo>
                <a:cubicBezTo>
                  <a:pt x="876692" y="50276"/>
                  <a:pt x="867640" y="54927"/>
                  <a:pt x="857839" y="56561"/>
                </a:cubicBezTo>
                <a:cubicBezTo>
                  <a:pt x="829772" y="61239"/>
                  <a:pt x="801278" y="62846"/>
                  <a:pt x="772998" y="65988"/>
                </a:cubicBezTo>
                <a:cubicBezTo>
                  <a:pt x="763571" y="69130"/>
                  <a:pt x="754461" y="73465"/>
                  <a:pt x="744717" y="75414"/>
                </a:cubicBezTo>
                <a:cubicBezTo>
                  <a:pt x="722929" y="79771"/>
                  <a:pt x="699467" y="76865"/>
                  <a:pt x="678729" y="84841"/>
                </a:cubicBezTo>
                <a:cubicBezTo>
                  <a:pt x="657580" y="92975"/>
                  <a:pt x="643665" y="115383"/>
                  <a:pt x="622169" y="122548"/>
                </a:cubicBezTo>
                <a:cubicBezTo>
                  <a:pt x="612742" y="125690"/>
                  <a:pt x="603475" y="129360"/>
                  <a:pt x="593888" y="131975"/>
                </a:cubicBezTo>
                <a:cubicBezTo>
                  <a:pt x="568889" y="138793"/>
                  <a:pt x="543056" y="142635"/>
                  <a:pt x="518474" y="150829"/>
                </a:cubicBezTo>
                <a:cubicBezTo>
                  <a:pt x="509047" y="153971"/>
                  <a:pt x="498879" y="155430"/>
                  <a:pt x="490193" y="160256"/>
                </a:cubicBezTo>
                <a:cubicBezTo>
                  <a:pt x="470386" y="171260"/>
                  <a:pt x="455129" y="190798"/>
                  <a:pt x="433633" y="197963"/>
                </a:cubicBezTo>
                <a:cubicBezTo>
                  <a:pt x="362547" y="221658"/>
                  <a:pt x="450169" y="189695"/>
                  <a:pt x="377072" y="226243"/>
                </a:cubicBezTo>
                <a:cubicBezTo>
                  <a:pt x="362004" y="233777"/>
                  <a:pt x="325179" y="241070"/>
                  <a:pt x="311084" y="245097"/>
                </a:cubicBezTo>
                <a:cubicBezTo>
                  <a:pt x="301530" y="247827"/>
                  <a:pt x="292231" y="251382"/>
                  <a:pt x="282804" y="254524"/>
                </a:cubicBezTo>
                <a:cubicBezTo>
                  <a:pt x="228771" y="335571"/>
                  <a:pt x="300718" y="240193"/>
                  <a:pt x="235670" y="292231"/>
                </a:cubicBezTo>
                <a:cubicBezTo>
                  <a:pt x="226823" y="299309"/>
                  <a:pt x="224827" y="312500"/>
                  <a:pt x="216816" y="320511"/>
                </a:cubicBezTo>
                <a:cubicBezTo>
                  <a:pt x="208805" y="328522"/>
                  <a:pt x="197755" y="332780"/>
                  <a:pt x="188536" y="339365"/>
                </a:cubicBezTo>
                <a:cubicBezTo>
                  <a:pt x="138601" y="375033"/>
                  <a:pt x="168439" y="361775"/>
                  <a:pt x="122548" y="377072"/>
                </a:cubicBezTo>
                <a:cubicBezTo>
                  <a:pt x="116263" y="386499"/>
                  <a:pt x="108761" y="395218"/>
                  <a:pt x="103694" y="405352"/>
                </a:cubicBezTo>
                <a:cubicBezTo>
                  <a:pt x="64666" y="483409"/>
                  <a:pt x="129447" y="380867"/>
                  <a:pt x="75414" y="461913"/>
                </a:cubicBezTo>
                <a:cubicBezTo>
                  <a:pt x="72272" y="483909"/>
                  <a:pt x="70345" y="506113"/>
                  <a:pt x="65987" y="527901"/>
                </a:cubicBezTo>
                <a:cubicBezTo>
                  <a:pt x="64038" y="537645"/>
                  <a:pt x="62767" y="548422"/>
                  <a:pt x="56560" y="556181"/>
                </a:cubicBezTo>
                <a:cubicBezTo>
                  <a:pt x="-4108" y="632017"/>
                  <a:pt x="49808" y="531979"/>
                  <a:pt x="18853" y="593889"/>
                </a:cubicBezTo>
                <a:lnTo>
                  <a:pt x="0" y="659876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6865620" y="3436620"/>
            <a:ext cx="1021080" cy="236220"/>
          </a:xfrm>
          <a:custGeom>
            <a:avLst/>
            <a:gdLst>
              <a:gd name="connsiteX0" fmla="*/ 1021080 w 1021080"/>
              <a:gd name="connsiteY0" fmla="*/ 236220 h 236220"/>
              <a:gd name="connsiteX1" fmla="*/ 1013460 w 1021080"/>
              <a:gd name="connsiteY1" fmla="*/ 198120 h 236220"/>
              <a:gd name="connsiteX2" fmla="*/ 982980 w 1021080"/>
              <a:gd name="connsiteY2" fmla="*/ 152400 h 236220"/>
              <a:gd name="connsiteX3" fmla="*/ 922020 w 1021080"/>
              <a:gd name="connsiteY3" fmla="*/ 99060 h 236220"/>
              <a:gd name="connsiteX4" fmla="*/ 899160 w 1021080"/>
              <a:gd name="connsiteY4" fmla="*/ 83820 h 236220"/>
              <a:gd name="connsiteX5" fmla="*/ 876300 w 1021080"/>
              <a:gd name="connsiteY5" fmla="*/ 68580 h 236220"/>
              <a:gd name="connsiteX6" fmla="*/ 784860 w 1021080"/>
              <a:gd name="connsiteY6" fmla="*/ 38100 h 236220"/>
              <a:gd name="connsiteX7" fmla="*/ 762000 w 1021080"/>
              <a:gd name="connsiteY7" fmla="*/ 30480 h 236220"/>
              <a:gd name="connsiteX8" fmla="*/ 708660 w 1021080"/>
              <a:gd name="connsiteY8" fmla="*/ 7620 h 236220"/>
              <a:gd name="connsiteX9" fmla="*/ 556260 w 1021080"/>
              <a:gd name="connsiteY9" fmla="*/ 0 h 236220"/>
              <a:gd name="connsiteX10" fmla="*/ 365760 w 1021080"/>
              <a:gd name="connsiteY10" fmla="*/ 7620 h 236220"/>
              <a:gd name="connsiteX11" fmla="*/ 320040 w 1021080"/>
              <a:gd name="connsiteY11" fmla="*/ 22860 h 236220"/>
              <a:gd name="connsiteX12" fmla="*/ 297180 w 1021080"/>
              <a:gd name="connsiteY12" fmla="*/ 30480 h 236220"/>
              <a:gd name="connsiteX13" fmla="*/ 274320 w 1021080"/>
              <a:gd name="connsiteY13" fmla="*/ 45720 h 236220"/>
              <a:gd name="connsiteX14" fmla="*/ 251460 w 1021080"/>
              <a:gd name="connsiteY14" fmla="*/ 53340 h 236220"/>
              <a:gd name="connsiteX15" fmla="*/ 228600 w 1021080"/>
              <a:gd name="connsiteY15" fmla="*/ 68580 h 236220"/>
              <a:gd name="connsiteX16" fmla="*/ 182880 w 1021080"/>
              <a:gd name="connsiteY16" fmla="*/ 83820 h 236220"/>
              <a:gd name="connsiteX17" fmla="*/ 137160 w 1021080"/>
              <a:gd name="connsiteY17" fmla="*/ 114300 h 236220"/>
              <a:gd name="connsiteX18" fmla="*/ 114300 w 1021080"/>
              <a:gd name="connsiteY18" fmla="*/ 129540 h 236220"/>
              <a:gd name="connsiteX19" fmla="*/ 45720 w 1021080"/>
              <a:gd name="connsiteY19" fmla="*/ 167640 h 236220"/>
              <a:gd name="connsiteX20" fmla="*/ 22860 w 1021080"/>
              <a:gd name="connsiteY20" fmla="*/ 182880 h 236220"/>
              <a:gd name="connsiteX21" fmla="*/ 0 w 1021080"/>
              <a:gd name="connsiteY21" fmla="*/ 19050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1080" h="236220">
                <a:moveTo>
                  <a:pt x="1021080" y="236220"/>
                </a:moveTo>
                <a:cubicBezTo>
                  <a:pt x="1018540" y="223520"/>
                  <a:pt x="1018819" y="209911"/>
                  <a:pt x="1013460" y="198120"/>
                </a:cubicBezTo>
                <a:cubicBezTo>
                  <a:pt x="1005881" y="181446"/>
                  <a:pt x="993140" y="167640"/>
                  <a:pt x="982980" y="152400"/>
                </a:cubicBezTo>
                <a:cubicBezTo>
                  <a:pt x="957580" y="114300"/>
                  <a:pt x="975360" y="134620"/>
                  <a:pt x="922020" y="99060"/>
                </a:cubicBezTo>
                <a:lnTo>
                  <a:pt x="899160" y="83820"/>
                </a:lnTo>
                <a:cubicBezTo>
                  <a:pt x="891540" y="78740"/>
                  <a:pt x="884988" y="71476"/>
                  <a:pt x="876300" y="68580"/>
                </a:cubicBezTo>
                <a:lnTo>
                  <a:pt x="784860" y="38100"/>
                </a:lnTo>
                <a:cubicBezTo>
                  <a:pt x="777240" y="35560"/>
                  <a:pt x="768683" y="34935"/>
                  <a:pt x="762000" y="30480"/>
                </a:cubicBezTo>
                <a:cubicBezTo>
                  <a:pt x="740261" y="15988"/>
                  <a:pt x="736778" y="9963"/>
                  <a:pt x="708660" y="7620"/>
                </a:cubicBezTo>
                <a:cubicBezTo>
                  <a:pt x="657972" y="3396"/>
                  <a:pt x="607060" y="2540"/>
                  <a:pt x="556260" y="0"/>
                </a:cubicBezTo>
                <a:cubicBezTo>
                  <a:pt x="492760" y="2540"/>
                  <a:pt x="429015" y="1499"/>
                  <a:pt x="365760" y="7620"/>
                </a:cubicBezTo>
                <a:cubicBezTo>
                  <a:pt x="349770" y="9167"/>
                  <a:pt x="335280" y="17780"/>
                  <a:pt x="320040" y="22860"/>
                </a:cubicBezTo>
                <a:cubicBezTo>
                  <a:pt x="312420" y="25400"/>
                  <a:pt x="303863" y="26025"/>
                  <a:pt x="297180" y="30480"/>
                </a:cubicBezTo>
                <a:cubicBezTo>
                  <a:pt x="289560" y="35560"/>
                  <a:pt x="282511" y="41624"/>
                  <a:pt x="274320" y="45720"/>
                </a:cubicBezTo>
                <a:cubicBezTo>
                  <a:pt x="267136" y="49312"/>
                  <a:pt x="258644" y="49748"/>
                  <a:pt x="251460" y="53340"/>
                </a:cubicBezTo>
                <a:cubicBezTo>
                  <a:pt x="243269" y="57436"/>
                  <a:pt x="236969" y="64861"/>
                  <a:pt x="228600" y="68580"/>
                </a:cubicBezTo>
                <a:cubicBezTo>
                  <a:pt x="213920" y="75104"/>
                  <a:pt x="196246" y="74909"/>
                  <a:pt x="182880" y="83820"/>
                </a:cubicBezTo>
                <a:lnTo>
                  <a:pt x="137160" y="114300"/>
                </a:lnTo>
                <a:cubicBezTo>
                  <a:pt x="129540" y="119380"/>
                  <a:pt x="122988" y="126644"/>
                  <a:pt x="114300" y="129540"/>
                </a:cubicBezTo>
                <a:cubicBezTo>
                  <a:pt x="74064" y="142952"/>
                  <a:pt x="98123" y="132705"/>
                  <a:pt x="45720" y="167640"/>
                </a:cubicBezTo>
                <a:cubicBezTo>
                  <a:pt x="38100" y="172720"/>
                  <a:pt x="31548" y="179984"/>
                  <a:pt x="22860" y="182880"/>
                </a:cubicBezTo>
                <a:lnTo>
                  <a:pt x="0" y="190500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Media Resources\Medical Staff\PLS\Digital Content for Presentations Dec 2nd\Salman,Adam 3131745 edited\Surgery 10-17-13 (37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299" y="28658"/>
            <a:ext cx="4272929" cy="3022771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6638" y="21266"/>
            <a:ext cx="8618161" cy="4877620"/>
            <a:chOff x="276638" y="21266"/>
            <a:chExt cx="8618161" cy="4877620"/>
          </a:xfrm>
        </p:grpSpPr>
        <p:pic>
          <p:nvPicPr>
            <p:cNvPr id="2052" name="Picture 4" descr="P:\Media Resources\Medical Staff\PLS\Digital Content for Presentations Dec 2nd\Salman,Adam 3131745 edited\Surgery 10-17-13 (41)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3899" y="21266"/>
              <a:ext cx="4290900" cy="3030747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76638" y="4191000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000" b="1" dirty="0"/>
                <a:t>Reducing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6637" y="3178713"/>
            <a:ext cx="8618162" cy="3588691"/>
            <a:chOff x="276637" y="3178713"/>
            <a:chExt cx="8618162" cy="3588691"/>
          </a:xfrm>
        </p:grpSpPr>
        <p:pic>
          <p:nvPicPr>
            <p:cNvPr id="2050" name="Picture 2" descr="P:\Media Resources\Medical Staff\PLS\Digital Content for Presentations Dec 2nd\Salman,Adam 3131745 edited\Surgery 10-17-13 (48)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35" t="16748" r="32038" b="12446"/>
            <a:stretch/>
          </p:blipFill>
          <p:spPr bwMode="auto">
            <a:xfrm>
              <a:off x="4291126" y="3178713"/>
              <a:ext cx="4603673" cy="3588691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76637" y="5105400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000" b="1" dirty="0"/>
                <a:t>Stabilizing 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6064" y="3276600"/>
            <a:ext cx="390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/>
              <a:t>Shortening neck </a:t>
            </a:r>
          </a:p>
        </p:txBody>
      </p:sp>
    </p:spTree>
    <p:extLst>
      <p:ext uri="{BB962C8B-B14F-4D97-AF65-F5344CB8AC3E}">
        <p14:creationId xmlns:p14="http://schemas.microsoft.com/office/powerpoint/2010/main" val="23605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Media Resources\Medical Staff\PLS\Digital Content for Presentations Dec 2nd\Salman,Adam 3131745 edited\Surgery 10-17-13 (48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5" t="16748" r="32038" b="12446"/>
          <a:stretch/>
        </p:blipFill>
        <p:spPr bwMode="auto">
          <a:xfrm>
            <a:off x="2239930" y="3168501"/>
            <a:ext cx="4603673" cy="3588691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Media Resources\Medical Staff\PLS\Digital Content for Presentations Dec 2nd\Salman,Adam 3131745 edited\Surgery 10-17-13 (37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299" y="28658"/>
            <a:ext cx="4272929" cy="3022771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Media Resources\Medical Staff\PLS\Digital Content for Presentations Dec 2nd\Salman,Adam 3131745 edited\Surgery 10-17-13 (41)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899" y="28658"/>
            <a:ext cx="4280434" cy="3023355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6220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/>
              <a:t>Dangerous Procedure </a:t>
            </a:r>
          </a:p>
          <a:p>
            <a:r>
              <a:rPr lang="en-US" sz="5200" b="1" dirty="0"/>
              <a:t>Do w/ someone experienced </a:t>
            </a:r>
          </a:p>
        </p:txBody>
      </p:sp>
    </p:spTree>
    <p:extLst>
      <p:ext uri="{BB962C8B-B14F-4D97-AF65-F5344CB8AC3E}">
        <p14:creationId xmlns:p14="http://schemas.microsoft.com/office/powerpoint/2010/main" val="15574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Media Resources\Medical Staff\PLS\Digital Content for Presentations Dec 2nd\Salman,Adam 3131745 edited\Surgery 10-17-13 (59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5" t="22849" r="30457" b="3819"/>
          <a:stretch/>
        </p:blipFill>
        <p:spPr bwMode="auto">
          <a:xfrm>
            <a:off x="102720" y="74263"/>
            <a:ext cx="8894919" cy="6631337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57150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“Doppler” pulse detected               at lateral retinaculum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2521803"/>
            <a:ext cx="2432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Bleeding from epiphysis </a:t>
            </a:r>
          </a:p>
        </p:txBody>
      </p:sp>
      <p:sp>
        <p:nvSpPr>
          <p:cNvPr id="3" name="Down Arrow 2"/>
          <p:cNvSpPr/>
          <p:nvPr/>
        </p:nvSpPr>
        <p:spPr bwMode="auto">
          <a:xfrm rot="19881408">
            <a:off x="4190820" y="5325870"/>
            <a:ext cx="376552" cy="731235"/>
          </a:xfrm>
          <a:prstGeom prst="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:\Media Resources\Medical Staff\PLS\Pelvis\Surg dislocations\Salman, Adam\9-3-13 L hip fro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3351" r="30426" b="38913"/>
          <a:stretch/>
        </p:blipFill>
        <p:spPr bwMode="auto">
          <a:xfrm>
            <a:off x="28281" y="1740812"/>
            <a:ext cx="3276600" cy="3821788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6511269" y="2284309"/>
            <a:ext cx="2514158" cy="2931736"/>
            <a:chOff x="2544246" y="468598"/>
            <a:chExt cx="2514158" cy="2931736"/>
          </a:xfrm>
        </p:grpSpPr>
        <p:pic>
          <p:nvPicPr>
            <p:cNvPr id="2053" name="Picture 5" descr="P:\Media Resources\Medical Staff\PLS\Pelvis\Surg dislocations\Salman, Adam\9-17-13 L hip OR #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9" r="12451" b="6235"/>
            <a:stretch/>
          </p:blipFill>
          <p:spPr bwMode="auto">
            <a:xfrm>
              <a:off x="2544246" y="468598"/>
              <a:ext cx="2514158" cy="2931736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 1"/>
            <p:cNvSpPr/>
            <p:nvPr/>
          </p:nvSpPr>
          <p:spPr bwMode="auto">
            <a:xfrm>
              <a:off x="3299711" y="974289"/>
              <a:ext cx="862445" cy="383886"/>
            </a:xfrm>
            <a:custGeom>
              <a:avLst/>
              <a:gdLst>
                <a:gd name="connsiteX0" fmla="*/ 862445 w 862445"/>
                <a:gd name="connsiteY0" fmla="*/ 339436 h 339436"/>
                <a:gd name="connsiteX1" fmla="*/ 862445 w 862445"/>
                <a:gd name="connsiteY1" fmla="*/ 339436 h 339436"/>
                <a:gd name="connsiteX2" fmla="*/ 845127 w 862445"/>
                <a:gd name="connsiteY2" fmla="*/ 315191 h 339436"/>
                <a:gd name="connsiteX3" fmla="*/ 834736 w 862445"/>
                <a:gd name="connsiteY3" fmla="*/ 311727 h 339436"/>
                <a:gd name="connsiteX4" fmla="*/ 827809 w 862445"/>
                <a:gd name="connsiteY4" fmla="*/ 290945 h 339436"/>
                <a:gd name="connsiteX5" fmla="*/ 813954 w 862445"/>
                <a:gd name="connsiteY5" fmla="*/ 259773 h 339436"/>
                <a:gd name="connsiteX6" fmla="*/ 807027 w 862445"/>
                <a:gd name="connsiteY6" fmla="*/ 238991 h 339436"/>
                <a:gd name="connsiteX7" fmla="*/ 796636 w 862445"/>
                <a:gd name="connsiteY7" fmla="*/ 235527 h 339436"/>
                <a:gd name="connsiteX8" fmla="*/ 789709 w 862445"/>
                <a:gd name="connsiteY8" fmla="*/ 225136 h 339436"/>
                <a:gd name="connsiteX9" fmla="*/ 786245 w 862445"/>
                <a:gd name="connsiteY9" fmla="*/ 207818 h 339436"/>
                <a:gd name="connsiteX10" fmla="*/ 775854 w 862445"/>
                <a:gd name="connsiteY10" fmla="*/ 197427 h 339436"/>
                <a:gd name="connsiteX11" fmla="*/ 755072 w 862445"/>
                <a:gd name="connsiteY11" fmla="*/ 169718 h 339436"/>
                <a:gd name="connsiteX12" fmla="*/ 741218 w 862445"/>
                <a:gd name="connsiteY12" fmla="*/ 138545 h 339436"/>
                <a:gd name="connsiteX13" fmla="*/ 730827 w 862445"/>
                <a:gd name="connsiteY13" fmla="*/ 128154 h 339436"/>
                <a:gd name="connsiteX14" fmla="*/ 723900 w 862445"/>
                <a:gd name="connsiteY14" fmla="*/ 117764 h 339436"/>
                <a:gd name="connsiteX15" fmla="*/ 710045 w 862445"/>
                <a:gd name="connsiteY15" fmla="*/ 114300 h 339436"/>
                <a:gd name="connsiteX16" fmla="*/ 689263 w 862445"/>
                <a:gd name="connsiteY16" fmla="*/ 103909 h 339436"/>
                <a:gd name="connsiteX17" fmla="*/ 678872 w 862445"/>
                <a:gd name="connsiteY17" fmla="*/ 96982 h 339436"/>
                <a:gd name="connsiteX18" fmla="*/ 654627 w 862445"/>
                <a:gd name="connsiteY18" fmla="*/ 90054 h 339436"/>
                <a:gd name="connsiteX19" fmla="*/ 633845 w 862445"/>
                <a:gd name="connsiteY19" fmla="*/ 79664 h 339436"/>
                <a:gd name="connsiteX20" fmla="*/ 626918 w 862445"/>
                <a:gd name="connsiteY20" fmla="*/ 69273 h 339436"/>
                <a:gd name="connsiteX21" fmla="*/ 623454 w 862445"/>
                <a:gd name="connsiteY21" fmla="*/ 58882 h 339436"/>
                <a:gd name="connsiteX22" fmla="*/ 613063 w 862445"/>
                <a:gd name="connsiteY22" fmla="*/ 55418 h 339436"/>
                <a:gd name="connsiteX23" fmla="*/ 602672 w 862445"/>
                <a:gd name="connsiteY23" fmla="*/ 48491 h 339436"/>
                <a:gd name="connsiteX24" fmla="*/ 585354 w 862445"/>
                <a:gd name="connsiteY24" fmla="*/ 27709 h 339436"/>
                <a:gd name="connsiteX25" fmla="*/ 571500 w 862445"/>
                <a:gd name="connsiteY25" fmla="*/ 24245 h 339436"/>
                <a:gd name="connsiteX26" fmla="*/ 550718 w 862445"/>
                <a:gd name="connsiteY26" fmla="*/ 17318 h 339436"/>
                <a:gd name="connsiteX27" fmla="*/ 502227 w 862445"/>
                <a:gd name="connsiteY27" fmla="*/ 10391 h 339436"/>
                <a:gd name="connsiteX28" fmla="*/ 481445 w 862445"/>
                <a:gd name="connsiteY28" fmla="*/ 6927 h 339436"/>
                <a:gd name="connsiteX29" fmla="*/ 471054 w 862445"/>
                <a:gd name="connsiteY29" fmla="*/ 3464 h 339436"/>
                <a:gd name="connsiteX30" fmla="*/ 446809 w 862445"/>
                <a:gd name="connsiteY30" fmla="*/ 0 h 339436"/>
                <a:gd name="connsiteX31" fmla="*/ 342900 w 862445"/>
                <a:gd name="connsiteY31" fmla="*/ 3464 h 339436"/>
                <a:gd name="connsiteX32" fmla="*/ 332509 w 862445"/>
                <a:gd name="connsiteY32" fmla="*/ 6927 h 339436"/>
                <a:gd name="connsiteX33" fmla="*/ 301336 w 862445"/>
                <a:gd name="connsiteY33" fmla="*/ 13854 h 339436"/>
                <a:gd name="connsiteX34" fmla="*/ 256309 w 862445"/>
                <a:gd name="connsiteY34" fmla="*/ 17318 h 339436"/>
                <a:gd name="connsiteX35" fmla="*/ 235527 w 862445"/>
                <a:gd name="connsiteY35" fmla="*/ 24245 h 339436"/>
                <a:gd name="connsiteX36" fmla="*/ 200891 w 862445"/>
                <a:gd name="connsiteY36" fmla="*/ 31173 h 339436"/>
                <a:gd name="connsiteX37" fmla="*/ 176645 w 862445"/>
                <a:gd name="connsiteY37" fmla="*/ 38100 h 339436"/>
                <a:gd name="connsiteX38" fmla="*/ 145472 w 862445"/>
                <a:gd name="connsiteY38" fmla="*/ 48491 h 339436"/>
                <a:gd name="connsiteX39" fmla="*/ 135082 w 862445"/>
                <a:gd name="connsiteY39" fmla="*/ 51954 h 339436"/>
                <a:gd name="connsiteX40" fmla="*/ 117763 w 862445"/>
                <a:gd name="connsiteY40" fmla="*/ 65809 h 339436"/>
                <a:gd name="connsiteX41" fmla="*/ 96982 w 862445"/>
                <a:gd name="connsiteY41" fmla="*/ 72736 h 339436"/>
                <a:gd name="connsiteX42" fmla="*/ 79663 w 862445"/>
                <a:gd name="connsiteY42" fmla="*/ 83127 h 339436"/>
                <a:gd name="connsiteX43" fmla="*/ 69272 w 862445"/>
                <a:gd name="connsiteY43" fmla="*/ 90054 h 339436"/>
                <a:gd name="connsiteX44" fmla="*/ 41563 w 862445"/>
                <a:gd name="connsiteY44" fmla="*/ 96982 h 339436"/>
                <a:gd name="connsiteX45" fmla="*/ 31172 w 862445"/>
                <a:gd name="connsiteY45" fmla="*/ 103909 h 339436"/>
                <a:gd name="connsiteX46" fmla="*/ 13854 w 862445"/>
                <a:gd name="connsiteY46" fmla="*/ 121227 h 339436"/>
                <a:gd name="connsiteX47" fmla="*/ 3463 w 862445"/>
                <a:gd name="connsiteY47" fmla="*/ 138545 h 339436"/>
                <a:gd name="connsiteX48" fmla="*/ 0 w 862445"/>
                <a:gd name="connsiteY48" fmla="*/ 138545 h 339436"/>
                <a:gd name="connsiteX49" fmla="*/ 0 w 862445"/>
                <a:gd name="connsiteY49" fmla="*/ 138545 h 339436"/>
                <a:gd name="connsiteX0" fmla="*/ 862445 w 862445"/>
                <a:gd name="connsiteY0" fmla="*/ 339436 h 383886"/>
                <a:gd name="connsiteX1" fmla="*/ 859270 w 862445"/>
                <a:gd name="connsiteY1" fmla="*/ 383886 h 383886"/>
                <a:gd name="connsiteX2" fmla="*/ 845127 w 862445"/>
                <a:gd name="connsiteY2" fmla="*/ 315191 h 383886"/>
                <a:gd name="connsiteX3" fmla="*/ 834736 w 862445"/>
                <a:gd name="connsiteY3" fmla="*/ 311727 h 383886"/>
                <a:gd name="connsiteX4" fmla="*/ 827809 w 862445"/>
                <a:gd name="connsiteY4" fmla="*/ 290945 h 383886"/>
                <a:gd name="connsiteX5" fmla="*/ 813954 w 862445"/>
                <a:gd name="connsiteY5" fmla="*/ 259773 h 383886"/>
                <a:gd name="connsiteX6" fmla="*/ 807027 w 862445"/>
                <a:gd name="connsiteY6" fmla="*/ 238991 h 383886"/>
                <a:gd name="connsiteX7" fmla="*/ 796636 w 862445"/>
                <a:gd name="connsiteY7" fmla="*/ 235527 h 383886"/>
                <a:gd name="connsiteX8" fmla="*/ 789709 w 862445"/>
                <a:gd name="connsiteY8" fmla="*/ 225136 h 383886"/>
                <a:gd name="connsiteX9" fmla="*/ 786245 w 862445"/>
                <a:gd name="connsiteY9" fmla="*/ 207818 h 383886"/>
                <a:gd name="connsiteX10" fmla="*/ 775854 w 862445"/>
                <a:gd name="connsiteY10" fmla="*/ 197427 h 383886"/>
                <a:gd name="connsiteX11" fmla="*/ 755072 w 862445"/>
                <a:gd name="connsiteY11" fmla="*/ 169718 h 383886"/>
                <a:gd name="connsiteX12" fmla="*/ 741218 w 862445"/>
                <a:gd name="connsiteY12" fmla="*/ 138545 h 383886"/>
                <a:gd name="connsiteX13" fmla="*/ 730827 w 862445"/>
                <a:gd name="connsiteY13" fmla="*/ 128154 h 383886"/>
                <a:gd name="connsiteX14" fmla="*/ 723900 w 862445"/>
                <a:gd name="connsiteY14" fmla="*/ 117764 h 383886"/>
                <a:gd name="connsiteX15" fmla="*/ 710045 w 862445"/>
                <a:gd name="connsiteY15" fmla="*/ 114300 h 383886"/>
                <a:gd name="connsiteX16" fmla="*/ 689263 w 862445"/>
                <a:gd name="connsiteY16" fmla="*/ 103909 h 383886"/>
                <a:gd name="connsiteX17" fmla="*/ 678872 w 862445"/>
                <a:gd name="connsiteY17" fmla="*/ 96982 h 383886"/>
                <a:gd name="connsiteX18" fmla="*/ 654627 w 862445"/>
                <a:gd name="connsiteY18" fmla="*/ 90054 h 383886"/>
                <a:gd name="connsiteX19" fmla="*/ 633845 w 862445"/>
                <a:gd name="connsiteY19" fmla="*/ 79664 h 383886"/>
                <a:gd name="connsiteX20" fmla="*/ 626918 w 862445"/>
                <a:gd name="connsiteY20" fmla="*/ 69273 h 383886"/>
                <a:gd name="connsiteX21" fmla="*/ 623454 w 862445"/>
                <a:gd name="connsiteY21" fmla="*/ 58882 h 383886"/>
                <a:gd name="connsiteX22" fmla="*/ 613063 w 862445"/>
                <a:gd name="connsiteY22" fmla="*/ 55418 h 383886"/>
                <a:gd name="connsiteX23" fmla="*/ 602672 w 862445"/>
                <a:gd name="connsiteY23" fmla="*/ 48491 h 383886"/>
                <a:gd name="connsiteX24" fmla="*/ 585354 w 862445"/>
                <a:gd name="connsiteY24" fmla="*/ 27709 h 383886"/>
                <a:gd name="connsiteX25" fmla="*/ 571500 w 862445"/>
                <a:gd name="connsiteY25" fmla="*/ 24245 h 383886"/>
                <a:gd name="connsiteX26" fmla="*/ 550718 w 862445"/>
                <a:gd name="connsiteY26" fmla="*/ 17318 h 383886"/>
                <a:gd name="connsiteX27" fmla="*/ 502227 w 862445"/>
                <a:gd name="connsiteY27" fmla="*/ 10391 h 383886"/>
                <a:gd name="connsiteX28" fmla="*/ 481445 w 862445"/>
                <a:gd name="connsiteY28" fmla="*/ 6927 h 383886"/>
                <a:gd name="connsiteX29" fmla="*/ 471054 w 862445"/>
                <a:gd name="connsiteY29" fmla="*/ 3464 h 383886"/>
                <a:gd name="connsiteX30" fmla="*/ 446809 w 862445"/>
                <a:gd name="connsiteY30" fmla="*/ 0 h 383886"/>
                <a:gd name="connsiteX31" fmla="*/ 342900 w 862445"/>
                <a:gd name="connsiteY31" fmla="*/ 3464 h 383886"/>
                <a:gd name="connsiteX32" fmla="*/ 332509 w 862445"/>
                <a:gd name="connsiteY32" fmla="*/ 6927 h 383886"/>
                <a:gd name="connsiteX33" fmla="*/ 301336 w 862445"/>
                <a:gd name="connsiteY33" fmla="*/ 13854 h 383886"/>
                <a:gd name="connsiteX34" fmla="*/ 256309 w 862445"/>
                <a:gd name="connsiteY34" fmla="*/ 17318 h 383886"/>
                <a:gd name="connsiteX35" fmla="*/ 235527 w 862445"/>
                <a:gd name="connsiteY35" fmla="*/ 24245 h 383886"/>
                <a:gd name="connsiteX36" fmla="*/ 200891 w 862445"/>
                <a:gd name="connsiteY36" fmla="*/ 31173 h 383886"/>
                <a:gd name="connsiteX37" fmla="*/ 176645 w 862445"/>
                <a:gd name="connsiteY37" fmla="*/ 38100 h 383886"/>
                <a:gd name="connsiteX38" fmla="*/ 145472 w 862445"/>
                <a:gd name="connsiteY38" fmla="*/ 48491 h 383886"/>
                <a:gd name="connsiteX39" fmla="*/ 135082 w 862445"/>
                <a:gd name="connsiteY39" fmla="*/ 51954 h 383886"/>
                <a:gd name="connsiteX40" fmla="*/ 117763 w 862445"/>
                <a:gd name="connsiteY40" fmla="*/ 65809 h 383886"/>
                <a:gd name="connsiteX41" fmla="*/ 96982 w 862445"/>
                <a:gd name="connsiteY41" fmla="*/ 72736 h 383886"/>
                <a:gd name="connsiteX42" fmla="*/ 79663 w 862445"/>
                <a:gd name="connsiteY42" fmla="*/ 83127 h 383886"/>
                <a:gd name="connsiteX43" fmla="*/ 69272 w 862445"/>
                <a:gd name="connsiteY43" fmla="*/ 90054 h 383886"/>
                <a:gd name="connsiteX44" fmla="*/ 41563 w 862445"/>
                <a:gd name="connsiteY44" fmla="*/ 96982 h 383886"/>
                <a:gd name="connsiteX45" fmla="*/ 31172 w 862445"/>
                <a:gd name="connsiteY45" fmla="*/ 103909 h 383886"/>
                <a:gd name="connsiteX46" fmla="*/ 13854 w 862445"/>
                <a:gd name="connsiteY46" fmla="*/ 121227 h 383886"/>
                <a:gd name="connsiteX47" fmla="*/ 3463 w 862445"/>
                <a:gd name="connsiteY47" fmla="*/ 138545 h 383886"/>
                <a:gd name="connsiteX48" fmla="*/ 0 w 862445"/>
                <a:gd name="connsiteY48" fmla="*/ 138545 h 383886"/>
                <a:gd name="connsiteX49" fmla="*/ 0 w 862445"/>
                <a:gd name="connsiteY49" fmla="*/ 138545 h 38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2445" h="383886">
                  <a:moveTo>
                    <a:pt x="862445" y="339436"/>
                  </a:moveTo>
                  <a:lnTo>
                    <a:pt x="859270" y="383886"/>
                  </a:lnTo>
                  <a:cubicBezTo>
                    <a:pt x="853497" y="375804"/>
                    <a:pt x="849216" y="327217"/>
                    <a:pt x="845127" y="315191"/>
                  </a:cubicBezTo>
                  <a:cubicBezTo>
                    <a:pt x="841038" y="303165"/>
                    <a:pt x="836858" y="314698"/>
                    <a:pt x="834736" y="311727"/>
                  </a:cubicBezTo>
                  <a:cubicBezTo>
                    <a:pt x="830492" y="305785"/>
                    <a:pt x="831859" y="297021"/>
                    <a:pt x="827809" y="290945"/>
                  </a:cubicBezTo>
                  <a:cubicBezTo>
                    <a:pt x="816833" y="274480"/>
                    <a:pt x="822197" y="284500"/>
                    <a:pt x="813954" y="259773"/>
                  </a:cubicBezTo>
                  <a:cubicBezTo>
                    <a:pt x="813954" y="259772"/>
                    <a:pt x="807029" y="238992"/>
                    <a:pt x="807027" y="238991"/>
                  </a:cubicBezTo>
                  <a:lnTo>
                    <a:pt x="796636" y="235527"/>
                  </a:lnTo>
                  <a:cubicBezTo>
                    <a:pt x="794327" y="232063"/>
                    <a:pt x="791171" y="229034"/>
                    <a:pt x="789709" y="225136"/>
                  </a:cubicBezTo>
                  <a:cubicBezTo>
                    <a:pt x="787642" y="219624"/>
                    <a:pt x="788878" y="213083"/>
                    <a:pt x="786245" y="207818"/>
                  </a:cubicBezTo>
                  <a:cubicBezTo>
                    <a:pt x="784054" y="203437"/>
                    <a:pt x="778861" y="201294"/>
                    <a:pt x="775854" y="197427"/>
                  </a:cubicBezTo>
                  <a:cubicBezTo>
                    <a:pt x="748445" y="162186"/>
                    <a:pt x="772494" y="187137"/>
                    <a:pt x="755072" y="169718"/>
                  </a:cubicBezTo>
                  <a:cubicBezTo>
                    <a:pt x="750038" y="154616"/>
                    <a:pt x="750366" y="149522"/>
                    <a:pt x="741218" y="138545"/>
                  </a:cubicBezTo>
                  <a:cubicBezTo>
                    <a:pt x="738082" y="134782"/>
                    <a:pt x="733963" y="131917"/>
                    <a:pt x="730827" y="128154"/>
                  </a:cubicBezTo>
                  <a:cubicBezTo>
                    <a:pt x="728162" y="124956"/>
                    <a:pt x="727363" y="120073"/>
                    <a:pt x="723900" y="117764"/>
                  </a:cubicBezTo>
                  <a:cubicBezTo>
                    <a:pt x="719939" y="115123"/>
                    <a:pt x="714663" y="115455"/>
                    <a:pt x="710045" y="114300"/>
                  </a:cubicBezTo>
                  <a:cubicBezTo>
                    <a:pt x="680266" y="94448"/>
                    <a:pt x="717943" y="118249"/>
                    <a:pt x="689263" y="103909"/>
                  </a:cubicBezTo>
                  <a:cubicBezTo>
                    <a:pt x="685540" y="102047"/>
                    <a:pt x="682698" y="98622"/>
                    <a:pt x="678872" y="96982"/>
                  </a:cubicBezTo>
                  <a:cubicBezTo>
                    <a:pt x="663332" y="90322"/>
                    <a:pt x="668110" y="96796"/>
                    <a:pt x="654627" y="90054"/>
                  </a:cubicBezTo>
                  <a:cubicBezTo>
                    <a:pt x="627777" y="76629"/>
                    <a:pt x="659956" y="88366"/>
                    <a:pt x="633845" y="79664"/>
                  </a:cubicBezTo>
                  <a:cubicBezTo>
                    <a:pt x="631536" y="76200"/>
                    <a:pt x="628780" y="72996"/>
                    <a:pt x="626918" y="69273"/>
                  </a:cubicBezTo>
                  <a:cubicBezTo>
                    <a:pt x="625285" y="66007"/>
                    <a:pt x="626036" y="61464"/>
                    <a:pt x="623454" y="58882"/>
                  </a:cubicBezTo>
                  <a:cubicBezTo>
                    <a:pt x="620872" y="56300"/>
                    <a:pt x="616329" y="57051"/>
                    <a:pt x="613063" y="55418"/>
                  </a:cubicBezTo>
                  <a:cubicBezTo>
                    <a:pt x="609340" y="53556"/>
                    <a:pt x="606136" y="50800"/>
                    <a:pt x="602672" y="48491"/>
                  </a:cubicBezTo>
                  <a:cubicBezTo>
                    <a:pt x="598258" y="41869"/>
                    <a:pt x="592535" y="31813"/>
                    <a:pt x="585354" y="27709"/>
                  </a:cubicBezTo>
                  <a:cubicBezTo>
                    <a:pt x="581221" y="25347"/>
                    <a:pt x="576059" y="25613"/>
                    <a:pt x="571500" y="24245"/>
                  </a:cubicBezTo>
                  <a:cubicBezTo>
                    <a:pt x="564506" y="22147"/>
                    <a:pt x="557921" y="18519"/>
                    <a:pt x="550718" y="17318"/>
                  </a:cubicBezTo>
                  <a:cubicBezTo>
                    <a:pt x="501131" y="9053"/>
                    <a:pt x="562913" y="19060"/>
                    <a:pt x="502227" y="10391"/>
                  </a:cubicBezTo>
                  <a:cubicBezTo>
                    <a:pt x="495275" y="9398"/>
                    <a:pt x="488301" y="8450"/>
                    <a:pt x="481445" y="6927"/>
                  </a:cubicBezTo>
                  <a:cubicBezTo>
                    <a:pt x="477881" y="6135"/>
                    <a:pt x="474634" y="4180"/>
                    <a:pt x="471054" y="3464"/>
                  </a:cubicBezTo>
                  <a:cubicBezTo>
                    <a:pt x="463049" y="1863"/>
                    <a:pt x="454891" y="1155"/>
                    <a:pt x="446809" y="0"/>
                  </a:cubicBezTo>
                  <a:cubicBezTo>
                    <a:pt x="412173" y="1155"/>
                    <a:pt x="377492" y="1368"/>
                    <a:pt x="342900" y="3464"/>
                  </a:cubicBezTo>
                  <a:cubicBezTo>
                    <a:pt x="339256" y="3685"/>
                    <a:pt x="336019" y="5924"/>
                    <a:pt x="332509" y="6927"/>
                  </a:cubicBezTo>
                  <a:cubicBezTo>
                    <a:pt x="325990" y="8789"/>
                    <a:pt x="307188" y="13204"/>
                    <a:pt x="301336" y="13854"/>
                  </a:cubicBezTo>
                  <a:cubicBezTo>
                    <a:pt x="286375" y="15516"/>
                    <a:pt x="271318" y="16163"/>
                    <a:pt x="256309" y="17318"/>
                  </a:cubicBezTo>
                  <a:cubicBezTo>
                    <a:pt x="249382" y="19627"/>
                    <a:pt x="242687" y="22813"/>
                    <a:pt x="235527" y="24245"/>
                  </a:cubicBezTo>
                  <a:cubicBezTo>
                    <a:pt x="223982" y="26554"/>
                    <a:pt x="212061" y="27450"/>
                    <a:pt x="200891" y="31173"/>
                  </a:cubicBezTo>
                  <a:cubicBezTo>
                    <a:pt x="165942" y="42820"/>
                    <a:pt x="220174" y="25041"/>
                    <a:pt x="176645" y="38100"/>
                  </a:cubicBezTo>
                  <a:cubicBezTo>
                    <a:pt x="176600" y="38113"/>
                    <a:pt x="150690" y="46752"/>
                    <a:pt x="145472" y="48491"/>
                  </a:cubicBezTo>
                  <a:lnTo>
                    <a:pt x="135082" y="51954"/>
                  </a:lnTo>
                  <a:cubicBezTo>
                    <a:pt x="129324" y="57712"/>
                    <a:pt x="125629" y="62313"/>
                    <a:pt x="117763" y="65809"/>
                  </a:cubicBezTo>
                  <a:cubicBezTo>
                    <a:pt x="111091" y="68774"/>
                    <a:pt x="96982" y="72736"/>
                    <a:pt x="96982" y="72736"/>
                  </a:cubicBezTo>
                  <a:cubicBezTo>
                    <a:pt x="83450" y="86268"/>
                    <a:pt x="97649" y="74135"/>
                    <a:pt x="79663" y="83127"/>
                  </a:cubicBezTo>
                  <a:cubicBezTo>
                    <a:pt x="75940" y="84988"/>
                    <a:pt x="73170" y="88592"/>
                    <a:pt x="69272" y="90054"/>
                  </a:cubicBezTo>
                  <a:cubicBezTo>
                    <a:pt x="53459" y="95984"/>
                    <a:pt x="54385" y="90571"/>
                    <a:pt x="41563" y="96982"/>
                  </a:cubicBezTo>
                  <a:cubicBezTo>
                    <a:pt x="37840" y="98844"/>
                    <a:pt x="34305" y="101168"/>
                    <a:pt x="31172" y="103909"/>
                  </a:cubicBezTo>
                  <a:cubicBezTo>
                    <a:pt x="25028" y="109285"/>
                    <a:pt x="13854" y="121227"/>
                    <a:pt x="13854" y="121227"/>
                  </a:cubicBezTo>
                  <a:cubicBezTo>
                    <a:pt x="10876" y="130161"/>
                    <a:pt x="11615" y="133111"/>
                    <a:pt x="3463" y="138545"/>
                  </a:cubicBezTo>
                  <a:cubicBezTo>
                    <a:pt x="2503" y="139185"/>
                    <a:pt x="1154" y="138545"/>
                    <a:pt x="0" y="138545"/>
                  </a:cubicBezTo>
                  <a:lnTo>
                    <a:pt x="0" y="138545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3400330" y="1606550"/>
              <a:ext cx="530320" cy="1044575"/>
            </a:xfrm>
            <a:custGeom>
              <a:avLst/>
              <a:gdLst>
                <a:gd name="connsiteX0" fmla="*/ 520795 w 530320"/>
                <a:gd name="connsiteY0" fmla="*/ 1044575 h 1044575"/>
                <a:gd name="connsiteX1" fmla="*/ 520795 w 530320"/>
                <a:gd name="connsiteY1" fmla="*/ 1044575 h 1044575"/>
                <a:gd name="connsiteX2" fmla="*/ 523970 w 530320"/>
                <a:gd name="connsiteY2" fmla="*/ 1016000 h 1044575"/>
                <a:gd name="connsiteX3" fmla="*/ 527145 w 530320"/>
                <a:gd name="connsiteY3" fmla="*/ 1003300 h 1044575"/>
                <a:gd name="connsiteX4" fmla="*/ 530320 w 530320"/>
                <a:gd name="connsiteY4" fmla="*/ 968375 h 1044575"/>
                <a:gd name="connsiteX5" fmla="*/ 523970 w 530320"/>
                <a:gd name="connsiteY5" fmla="*/ 914400 h 1044575"/>
                <a:gd name="connsiteX6" fmla="*/ 517620 w 530320"/>
                <a:gd name="connsiteY6" fmla="*/ 904875 h 1044575"/>
                <a:gd name="connsiteX7" fmla="*/ 514445 w 530320"/>
                <a:gd name="connsiteY7" fmla="*/ 866775 h 1044575"/>
                <a:gd name="connsiteX8" fmla="*/ 511270 w 530320"/>
                <a:gd name="connsiteY8" fmla="*/ 844550 h 1044575"/>
                <a:gd name="connsiteX9" fmla="*/ 508095 w 530320"/>
                <a:gd name="connsiteY9" fmla="*/ 793750 h 1044575"/>
                <a:gd name="connsiteX10" fmla="*/ 504920 w 530320"/>
                <a:gd name="connsiteY10" fmla="*/ 784225 h 1044575"/>
                <a:gd name="connsiteX11" fmla="*/ 498570 w 530320"/>
                <a:gd name="connsiteY11" fmla="*/ 758825 h 1044575"/>
                <a:gd name="connsiteX12" fmla="*/ 495395 w 530320"/>
                <a:gd name="connsiteY12" fmla="*/ 628650 h 1044575"/>
                <a:gd name="connsiteX13" fmla="*/ 492220 w 530320"/>
                <a:gd name="connsiteY13" fmla="*/ 619125 h 1044575"/>
                <a:gd name="connsiteX14" fmla="*/ 489045 w 530320"/>
                <a:gd name="connsiteY14" fmla="*/ 603250 h 1044575"/>
                <a:gd name="connsiteX15" fmla="*/ 485870 w 530320"/>
                <a:gd name="connsiteY15" fmla="*/ 593725 h 1044575"/>
                <a:gd name="connsiteX16" fmla="*/ 479520 w 530320"/>
                <a:gd name="connsiteY16" fmla="*/ 565150 h 1044575"/>
                <a:gd name="connsiteX17" fmla="*/ 469995 w 530320"/>
                <a:gd name="connsiteY17" fmla="*/ 558800 h 1044575"/>
                <a:gd name="connsiteX18" fmla="*/ 460470 w 530320"/>
                <a:gd name="connsiteY18" fmla="*/ 539750 h 1044575"/>
                <a:gd name="connsiteX19" fmla="*/ 444595 w 530320"/>
                <a:gd name="connsiteY19" fmla="*/ 520700 h 1044575"/>
                <a:gd name="connsiteX20" fmla="*/ 438245 w 530320"/>
                <a:gd name="connsiteY20" fmla="*/ 504825 h 1044575"/>
                <a:gd name="connsiteX21" fmla="*/ 435070 w 530320"/>
                <a:gd name="connsiteY21" fmla="*/ 495300 h 1044575"/>
                <a:gd name="connsiteX22" fmla="*/ 425545 w 530320"/>
                <a:gd name="connsiteY22" fmla="*/ 488950 h 1044575"/>
                <a:gd name="connsiteX23" fmla="*/ 416020 w 530320"/>
                <a:gd name="connsiteY23" fmla="*/ 469900 h 1044575"/>
                <a:gd name="connsiteX24" fmla="*/ 409670 w 530320"/>
                <a:gd name="connsiteY24" fmla="*/ 460375 h 1044575"/>
                <a:gd name="connsiteX25" fmla="*/ 403320 w 530320"/>
                <a:gd name="connsiteY25" fmla="*/ 441325 h 1044575"/>
                <a:gd name="connsiteX26" fmla="*/ 381095 w 530320"/>
                <a:gd name="connsiteY26" fmla="*/ 428625 h 1044575"/>
                <a:gd name="connsiteX27" fmla="*/ 374745 w 530320"/>
                <a:gd name="connsiteY27" fmla="*/ 409575 h 1044575"/>
                <a:gd name="connsiteX28" fmla="*/ 368395 w 530320"/>
                <a:gd name="connsiteY28" fmla="*/ 384175 h 1044575"/>
                <a:gd name="connsiteX29" fmla="*/ 346170 w 530320"/>
                <a:gd name="connsiteY29" fmla="*/ 355600 h 1044575"/>
                <a:gd name="connsiteX30" fmla="*/ 330295 w 530320"/>
                <a:gd name="connsiteY30" fmla="*/ 342900 h 1044575"/>
                <a:gd name="connsiteX31" fmla="*/ 323945 w 530320"/>
                <a:gd name="connsiteY31" fmla="*/ 333375 h 1044575"/>
                <a:gd name="connsiteX32" fmla="*/ 317595 w 530320"/>
                <a:gd name="connsiteY32" fmla="*/ 317500 h 1044575"/>
                <a:gd name="connsiteX33" fmla="*/ 308070 w 530320"/>
                <a:gd name="connsiteY33" fmla="*/ 314325 h 1044575"/>
                <a:gd name="connsiteX34" fmla="*/ 304895 w 530320"/>
                <a:gd name="connsiteY34" fmla="*/ 304800 h 1044575"/>
                <a:gd name="connsiteX35" fmla="*/ 295370 w 530320"/>
                <a:gd name="connsiteY35" fmla="*/ 295275 h 1044575"/>
                <a:gd name="connsiteX36" fmla="*/ 282670 w 530320"/>
                <a:gd name="connsiteY36" fmla="*/ 292100 h 1044575"/>
                <a:gd name="connsiteX37" fmla="*/ 273145 w 530320"/>
                <a:gd name="connsiteY37" fmla="*/ 288925 h 1044575"/>
                <a:gd name="connsiteX38" fmla="*/ 260445 w 530320"/>
                <a:gd name="connsiteY38" fmla="*/ 282575 h 1044575"/>
                <a:gd name="connsiteX39" fmla="*/ 250920 w 530320"/>
                <a:gd name="connsiteY39" fmla="*/ 279400 h 1044575"/>
                <a:gd name="connsiteX40" fmla="*/ 241395 w 530320"/>
                <a:gd name="connsiteY40" fmla="*/ 273050 h 1044575"/>
                <a:gd name="connsiteX41" fmla="*/ 222345 w 530320"/>
                <a:gd name="connsiteY41" fmla="*/ 263525 h 1044575"/>
                <a:gd name="connsiteX42" fmla="*/ 219170 w 530320"/>
                <a:gd name="connsiteY42" fmla="*/ 250825 h 1044575"/>
                <a:gd name="connsiteX43" fmla="*/ 181070 w 530320"/>
                <a:gd name="connsiteY43" fmla="*/ 219075 h 1044575"/>
                <a:gd name="connsiteX44" fmla="*/ 162020 w 530320"/>
                <a:gd name="connsiteY44" fmla="*/ 206375 h 1044575"/>
                <a:gd name="connsiteX45" fmla="*/ 146145 w 530320"/>
                <a:gd name="connsiteY45" fmla="*/ 196850 h 1044575"/>
                <a:gd name="connsiteX46" fmla="*/ 136620 w 530320"/>
                <a:gd name="connsiteY46" fmla="*/ 193675 h 1044575"/>
                <a:gd name="connsiteX47" fmla="*/ 123920 w 530320"/>
                <a:gd name="connsiteY47" fmla="*/ 174625 h 1044575"/>
                <a:gd name="connsiteX48" fmla="*/ 117570 w 530320"/>
                <a:gd name="connsiteY48" fmla="*/ 165100 h 1044575"/>
                <a:gd name="connsiteX49" fmla="*/ 104870 w 530320"/>
                <a:gd name="connsiteY49" fmla="*/ 161925 h 1044575"/>
                <a:gd name="connsiteX50" fmla="*/ 73120 w 530320"/>
                <a:gd name="connsiteY50" fmla="*/ 142875 h 1044575"/>
                <a:gd name="connsiteX51" fmla="*/ 63595 w 530320"/>
                <a:gd name="connsiteY51" fmla="*/ 133350 h 1044575"/>
                <a:gd name="connsiteX52" fmla="*/ 54070 w 530320"/>
                <a:gd name="connsiteY52" fmla="*/ 130175 h 1044575"/>
                <a:gd name="connsiteX53" fmla="*/ 44545 w 530320"/>
                <a:gd name="connsiteY53" fmla="*/ 123825 h 1044575"/>
                <a:gd name="connsiteX54" fmla="*/ 25495 w 530320"/>
                <a:gd name="connsiteY54" fmla="*/ 117475 h 1044575"/>
                <a:gd name="connsiteX55" fmla="*/ 15970 w 530320"/>
                <a:gd name="connsiteY55" fmla="*/ 114300 h 1044575"/>
                <a:gd name="connsiteX56" fmla="*/ 6445 w 530320"/>
                <a:gd name="connsiteY56" fmla="*/ 107950 h 1044575"/>
                <a:gd name="connsiteX57" fmla="*/ 95 w 530320"/>
                <a:gd name="connsiteY57" fmla="*/ 98425 h 1044575"/>
                <a:gd name="connsiteX58" fmla="*/ 3270 w 530320"/>
                <a:gd name="connsiteY58" fmla="*/ 85725 h 1044575"/>
                <a:gd name="connsiteX59" fmla="*/ 9620 w 530320"/>
                <a:gd name="connsiteY59" fmla="*/ 66675 h 1044575"/>
                <a:gd name="connsiteX60" fmla="*/ 12795 w 530320"/>
                <a:gd name="connsiteY60" fmla="*/ 57150 h 1044575"/>
                <a:gd name="connsiteX61" fmla="*/ 22320 w 530320"/>
                <a:gd name="connsiteY61" fmla="*/ 53975 h 1044575"/>
                <a:gd name="connsiteX62" fmla="*/ 47720 w 530320"/>
                <a:gd name="connsiteY62" fmla="*/ 31750 h 1044575"/>
                <a:gd name="connsiteX63" fmla="*/ 57245 w 530320"/>
                <a:gd name="connsiteY63" fmla="*/ 25400 h 1044575"/>
                <a:gd name="connsiteX64" fmla="*/ 60420 w 530320"/>
                <a:gd name="connsiteY64" fmla="*/ 15875 h 1044575"/>
                <a:gd name="connsiteX65" fmla="*/ 73120 w 530320"/>
                <a:gd name="connsiteY65" fmla="*/ 0 h 1044575"/>
                <a:gd name="connsiteX66" fmla="*/ 73120 w 530320"/>
                <a:gd name="connsiteY66" fmla="*/ 0 h 104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30320" h="1044575">
                  <a:moveTo>
                    <a:pt x="520795" y="1044575"/>
                  </a:moveTo>
                  <a:lnTo>
                    <a:pt x="520795" y="1044575"/>
                  </a:lnTo>
                  <a:cubicBezTo>
                    <a:pt x="521853" y="1035050"/>
                    <a:pt x="522513" y="1025472"/>
                    <a:pt x="523970" y="1016000"/>
                  </a:cubicBezTo>
                  <a:cubicBezTo>
                    <a:pt x="524634" y="1011687"/>
                    <a:pt x="526568" y="1007625"/>
                    <a:pt x="527145" y="1003300"/>
                  </a:cubicBezTo>
                  <a:cubicBezTo>
                    <a:pt x="528690" y="991713"/>
                    <a:pt x="529262" y="980017"/>
                    <a:pt x="530320" y="968375"/>
                  </a:cubicBezTo>
                  <a:cubicBezTo>
                    <a:pt x="529818" y="961352"/>
                    <a:pt x="531186" y="928833"/>
                    <a:pt x="523970" y="914400"/>
                  </a:cubicBezTo>
                  <a:cubicBezTo>
                    <a:pt x="522263" y="910987"/>
                    <a:pt x="519737" y="908050"/>
                    <a:pt x="517620" y="904875"/>
                  </a:cubicBezTo>
                  <a:cubicBezTo>
                    <a:pt x="516562" y="892175"/>
                    <a:pt x="515779" y="879449"/>
                    <a:pt x="514445" y="866775"/>
                  </a:cubicBezTo>
                  <a:cubicBezTo>
                    <a:pt x="513662" y="859333"/>
                    <a:pt x="511918" y="852005"/>
                    <a:pt x="511270" y="844550"/>
                  </a:cubicBezTo>
                  <a:cubicBezTo>
                    <a:pt x="509800" y="827647"/>
                    <a:pt x="509871" y="810623"/>
                    <a:pt x="508095" y="793750"/>
                  </a:cubicBezTo>
                  <a:cubicBezTo>
                    <a:pt x="507745" y="790422"/>
                    <a:pt x="505732" y="787472"/>
                    <a:pt x="504920" y="784225"/>
                  </a:cubicBezTo>
                  <a:lnTo>
                    <a:pt x="498570" y="758825"/>
                  </a:lnTo>
                  <a:cubicBezTo>
                    <a:pt x="497512" y="715433"/>
                    <a:pt x="497366" y="672010"/>
                    <a:pt x="495395" y="628650"/>
                  </a:cubicBezTo>
                  <a:cubicBezTo>
                    <a:pt x="495243" y="625307"/>
                    <a:pt x="493032" y="622372"/>
                    <a:pt x="492220" y="619125"/>
                  </a:cubicBezTo>
                  <a:cubicBezTo>
                    <a:pt x="490911" y="613890"/>
                    <a:pt x="490354" y="608485"/>
                    <a:pt x="489045" y="603250"/>
                  </a:cubicBezTo>
                  <a:cubicBezTo>
                    <a:pt x="488233" y="600003"/>
                    <a:pt x="486596" y="596992"/>
                    <a:pt x="485870" y="593725"/>
                  </a:cubicBezTo>
                  <a:cubicBezTo>
                    <a:pt x="485823" y="593511"/>
                    <a:pt x="482819" y="569273"/>
                    <a:pt x="479520" y="565150"/>
                  </a:cubicBezTo>
                  <a:cubicBezTo>
                    <a:pt x="477136" y="562170"/>
                    <a:pt x="473170" y="560917"/>
                    <a:pt x="469995" y="558800"/>
                  </a:cubicBezTo>
                  <a:cubicBezTo>
                    <a:pt x="466813" y="549254"/>
                    <a:pt x="467309" y="547956"/>
                    <a:pt x="460470" y="539750"/>
                  </a:cubicBezTo>
                  <a:cubicBezTo>
                    <a:pt x="451693" y="529217"/>
                    <a:pt x="450507" y="532524"/>
                    <a:pt x="444595" y="520700"/>
                  </a:cubicBezTo>
                  <a:cubicBezTo>
                    <a:pt x="442046" y="515602"/>
                    <a:pt x="440246" y="510161"/>
                    <a:pt x="438245" y="504825"/>
                  </a:cubicBezTo>
                  <a:cubicBezTo>
                    <a:pt x="437070" y="501691"/>
                    <a:pt x="437161" y="497913"/>
                    <a:pt x="435070" y="495300"/>
                  </a:cubicBezTo>
                  <a:cubicBezTo>
                    <a:pt x="432686" y="492320"/>
                    <a:pt x="428720" y="491067"/>
                    <a:pt x="425545" y="488950"/>
                  </a:cubicBezTo>
                  <a:cubicBezTo>
                    <a:pt x="407347" y="461653"/>
                    <a:pt x="429165" y="496190"/>
                    <a:pt x="416020" y="469900"/>
                  </a:cubicBezTo>
                  <a:cubicBezTo>
                    <a:pt x="414313" y="466487"/>
                    <a:pt x="411220" y="463862"/>
                    <a:pt x="409670" y="460375"/>
                  </a:cubicBezTo>
                  <a:cubicBezTo>
                    <a:pt x="406952" y="454258"/>
                    <a:pt x="408889" y="445038"/>
                    <a:pt x="403320" y="441325"/>
                  </a:cubicBezTo>
                  <a:cubicBezTo>
                    <a:pt x="389857" y="432350"/>
                    <a:pt x="397208" y="436682"/>
                    <a:pt x="381095" y="428625"/>
                  </a:cubicBezTo>
                  <a:cubicBezTo>
                    <a:pt x="378978" y="422275"/>
                    <a:pt x="376368" y="416069"/>
                    <a:pt x="374745" y="409575"/>
                  </a:cubicBezTo>
                  <a:cubicBezTo>
                    <a:pt x="372628" y="401108"/>
                    <a:pt x="373236" y="391437"/>
                    <a:pt x="368395" y="384175"/>
                  </a:cubicBezTo>
                  <a:cubicBezTo>
                    <a:pt x="336297" y="336027"/>
                    <a:pt x="371039" y="385443"/>
                    <a:pt x="346170" y="355600"/>
                  </a:cubicBezTo>
                  <a:cubicBezTo>
                    <a:pt x="335123" y="342343"/>
                    <a:pt x="345932" y="348112"/>
                    <a:pt x="330295" y="342900"/>
                  </a:cubicBezTo>
                  <a:cubicBezTo>
                    <a:pt x="328178" y="339725"/>
                    <a:pt x="325652" y="336788"/>
                    <a:pt x="323945" y="333375"/>
                  </a:cubicBezTo>
                  <a:cubicBezTo>
                    <a:pt x="321396" y="328277"/>
                    <a:pt x="321244" y="321878"/>
                    <a:pt x="317595" y="317500"/>
                  </a:cubicBezTo>
                  <a:cubicBezTo>
                    <a:pt x="315452" y="314929"/>
                    <a:pt x="311245" y="315383"/>
                    <a:pt x="308070" y="314325"/>
                  </a:cubicBezTo>
                  <a:cubicBezTo>
                    <a:pt x="307012" y="311150"/>
                    <a:pt x="306751" y="307585"/>
                    <a:pt x="304895" y="304800"/>
                  </a:cubicBezTo>
                  <a:cubicBezTo>
                    <a:pt x="302404" y="301064"/>
                    <a:pt x="299269" y="297503"/>
                    <a:pt x="295370" y="295275"/>
                  </a:cubicBezTo>
                  <a:cubicBezTo>
                    <a:pt x="291581" y="293110"/>
                    <a:pt x="286866" y="293299"/>
                    <a:pt x="282670" y="292100"/>
                  </a:cubicBezTo>
                  <a:cubicBezTo>
                    <a:pt x="279452" y="291181"/>
                    <a:pt x="276221" y="290243"/>
                    <a:pt x="273145" y="288925"/>
                  </a:cubicBezTo>
                  <a:cubicBezTo>
                    <a:pt x="268795" y="287061"/>
                    <a:pt x="264795" y="284439"/>
                    <a:pt x="260445" y="282575"/>
                  </a:cubicBezTo>
                  <a:cubicBezTo>
                    <a:pt x="257369" y="281257"/>
                    <a:pt x="253913" y="280897"/>
                    <a:pt x="250920" y="279400"/>
                  </a:cubicBezTo>
                  <a:cubicBezTo>
                    <a:pt x="247507" y="277693"/>
                    <a:pt x="244808" y="274757"/>
                    <a:pt x="241395" y="273050"/>
                  </a:cubicBezTo>
                  <a:cubicBezTo>
                    <a:pt x="215105" y="259905"/>
                    <a:pt x="249642" y="281723"/>
                    <a:pt x="222345" y="263525"/>
                  </a:cubicBezTo>
                  <a:cubicBezTo>
                    <a:pt x="221287" y="259292"/>
                    <a:pt x="221672" y="254400"/>
                    <a:pt x="219170" y="250825"/>
                  </a:cubicBezTo>
                  <a:cubicBezTo>
                    <a:pt x="208475" y="235546"/>
                    <a:pt x="195906" y="228966"/>
                    <a:pt x="181070" y="219075"/>
                  </a:cubicBezTo>
                  <a:cubicBezTo>
                    <a:pt x="174720" y="214842"/>
                    <a:pt x="168492" y="210420"/>
                    <a:pt x="162020" y="206375"/>
                  </a:cubicBezTo>
                  <a:cubicBezTo>
                    <a:pt x="156787" y="203104"/>
                    <a:pt x="151999" y="198801"/>
                    <a:pt x="146145" y="196850"/>
                  </a:cubicBezTo>
                  <a:lnTo>
                    <a:pt x="136620" y="193675"/>
                  </a:lnTo>
                  <a:lnTo>
                    <a:pt x="123920" y="174625"/>
                  </a:lnTo>
                  <a:cubicBezTo>
                    <a:pt x="121803" y="171450"/>
                    <a:pt x="121272" y="166025"/>
                    <a:pt x="117570" y="165100"/>
                  </a:cubicBezTo>
                  <a:cubicBezTo>
                    <a:pt x="113337" y="164042"/>
                    <a:pt x="108956" y="163457"/>
                    <a:pt x="104870" y="161925"/>
                  </a:cubicBezTo>
                  <a:cubicBezTo>
                    <a:pt x="96853" y="158919"/>
                    <a:pt x="77551" y="147306"/>
                    <a:pt x="73120" y="142875"/>
                  </a:cubicBezTo>
                  <a:cubicBezTo>
                    <a:pt x="69945" y="139700"/>
                    <a:pt x="67331" y="135841"/>
                    <a:pt x="63595" y="133350"/>
                  </a:cubicBezTo>
                  <a:cubicBezTo>
                    <a:pt x="60810" y="131494"/>
                    <a:pt x="57063" y="131672"/>
                    <a:pt x="54070" y="130175"/>
                  </a:cubicBezTo>
                  <a:cubicBezTo>
                    <a:pt x="50657" y="128468"/>
                    <a:pt x="48032" y="125375"/>
                    <a:pt x="44545" y="123825"/>
                  </a:cubicBezTo>
                  <a:cubicBezTo>
                    <a:pt x="38428" y="121107"/>
                    <a:pt x="31845" y="119592"/>
                    <a:pt x="25495" y="117475"/>
                  </a:cubicBezTo>
                  <a:cubicBezTo>
                    <a:pt x="22320" y="116417"/>
                    <a:pt x="18755" y="116156"/>
                    <a:pt x="15970" y="114300"/>
                  </a:cubicBezTo>
                  <a:lnTo>
                    <a:pt x="6445" y="107950"/>
                  </a:lnTo>
                  <a:cubicBezTo>
                    <a:pt x="4328" y="104775"/>
                    <a:pt x="635" y="102203"/>
                    <a:pt x="95" y="98425"/>
                  </a:cubicBezTo>
                  <a:cubicBezTo>
                    <a:pt x="-522" y="94105"/>
                    <a:pt x="2016" y="89905"/>
                    <a:pt x="3270" y="85725"/>
                  </a:cubicBezTo>
                  <a:cubicBezTo>
                    <a:pt x="5193" y="79314"/>
                    <a:pt x="7503" y="73025"/>
                    <a:pt x="9620" y="66675"/>
                  </a:cubicBezTo>
                  <a:cubicBezTo>
                    <a:pt x="10678" y="63500"/>
                    <a:pt x="9620" y="58208"/>
                    <a:pt x="12795" y="57150"/>
                  </a:cubicBezTo>
                  <a:lnTo>
                    <a:pt x="22320" y="53975"/>
                  </a:lnTo>
                  <a:cubicBezTo>
                    <a:pt x="32903" y="38100"/>
                    <a:pt x="25495" y="46567"/>
                    <a:pt x="47720" y="31750"/>
                  </a:cubicBezTo>
                  <a:lnTo>
                    <a:pt x="57245" y="25400"/>
                  </a:lnTo>
                  <a:cubicBezTo>
                    <a:pt x="58303" y="22225"/>
                    <a:pt x="58923" y="18868"/>
                    <a:pt x="60420" y="15875"/>
                  </a:cubicBezTo>
                  <a:cubicBezTo>
                    <a:pt x="64425" y="7865"/>
                    <a:pt x="67214" y="5906"/>
                    <a:pt x="73120" y="0"/>
                  </a:cubicBezTo>
                  <a:lnTo>
                    <a:pt x="73120" y="0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584575" y="1393825"/>
              <a:ext cx="190500" cy="98425"/>
            </a:xfrm>
            <a:custGeom>
              <a:avLst/>
              <a:gdLst>
                <a:gd name="connsiteX0" fmla="*/ 190500 w 190500"/>
                <a:gd name="connsiteY0" fmla="*/ 0 h 98425"/>
                <a:gd name="connsiteX1" fmla="*/ 190500 w 190500"/>
                <a:gd name="connsiteY1" fmla="*/ 0 h 98425"/>
                <a:gd name="connsiteX2" fmla="*/ 149225 w 190500"/>
                <a:gd name="connsiteY2" fmla="*/ 3175 h 98425"/>
                <a:gd name="connsiteX3" fmla="*/ 120650 w 190500"/>
                <a:gd name="connsiteY3" fmla="*/ 12700 h 98425"/>
                <a:gd name="connsiteX4" fmla="*/ 111125 w 190500"/>
                <a:gd name="connsiteY4" fmla="*/ 15875 h 98425"/>
                <a:gd name="connsiteX5" fmla="*/ 92075 w 190500"/>
                <a:gd name="connsiteY5" fmla="*/ 25400 h 98425"/>
                <a:gd name="connsiteX6" fmla="*/ 63500 w 190500"/>
                <a:gd name="connsiteY6" fmla="*/ 41275 h 98425"/>
                <a:gd name="connsiteX7" fmla="*/ 44450 w 190500"/>
                <a:gd name="connsiteY7" fmla="*/ 53975 h 98425"/>
                <a:gd name="connsiteX8" fmla="*/ 34925 w 190500"/>
                <a:gd name="connsiteY8" fmla="*/ 60325 h 98425"/>
                <a:gd name="connsiteX9" fmla="*/ 25400 w 190500"/>
                <a:gd name="connsiteY9" fmla="*/ 66675 h 98425"/>
                <a:gd name="connsiteX10" fmla="*/ 9525 w 190500"/>
                <a:gd name="connsiteY10" fmla="*/ 82550 h 98425"/>
                <a:gd name="connsiteX11" fmla="*/ 0 w 190500"/>
                <a:gd name="connsiteY11" fmla="*/ 98425 h 98425"/>
                <a:gd name="connsiteX12" fmla="*/ 0 w 190500"/>
                <a:gd name="connsiteY12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98425">
                  <a:moveTo>
                    <a:pt x="190500" y="0"/>
                  </a:moveTo>
                  <a:lnTo>
                    <a:pt x="190500" y="0"/>
                  </a:lnTo>
                  <a:cubicBezTo>
                    <a:pt x="176742" y="1058"/>
                    <a:pt x="162855" y="1023"/>
                    <a:pt x="149225" y="3175"/>
                  </a:cubicBezTo>
                  <a:lnTo>
                    <a:pt x="120650" y="12700"/>
                  </a:lnTo>
                  <a:cubicBezTo>
                    <a:pt x="117475" y="13758"/>
                    <a:pt x="113910" y="14019"/>
                    <a:pt x="111125" y="15875"/>
                  </a:cubicBezTo>
                  <a:cubicBezTo>
                    <a:pt x="98815" y="24081"/>
                    <a:pt x="105220" y="21018"/>
                    <a:pt x="92075" y="25400"/>
                  </a:cubicBezTo>
                  <a:cubicBezTo>
                    <a:pt x="62180" y="55295"/>
                    <a:pt x="110119" y="10195"/>
                    <a:pt x="63500" y="41275"/>
                  </a:cubicBezTo>
                  <a:lnTo>
                    <a:pt x="44450" y="53975"/>
                  </a:lnTo>
                  <a:lnTo>
                    <a:pt x="34925" y="60325"/>
                  </a:lnTo>
                  <a:lnTo>
                    <a:pt x="25400" y="66675"/>
                  </a:lnTo>
                  <a:cubicBezTo>
                    <a:pt x="8467" y="92075"/>
                    <a:pt x="30692" y="61383"/>
                    <a:pt x="9525" y="82550"/>
                  </a:cubicBezTo>
                  <a:cubicBezTo>
                    <a:pt x="5694" y="86381"/>
                    <a:pt x="2505" y="93414"/>
                    <a:pt x="0" y="98425"/>
                  </a:cubicBezTo>
                  <a:lnTo>
                    <a:pt x="0" y="98425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505200" y="1533525"/>
              <a:ext cx="69850" cy="41275"/>
            </a:xfrm>
            <a:custGeom>
              <a:avLst/>
              <a:gdLst>
                <a:gd name="connsiteX0" fmla="*/ 0 w 69850"/>
                <a:gd name="connsiteY0" fmla="*/ 41275 h 41275"/>
                <a:gd name="connsiteX1" fmla="*/ 0 w 69850"/>
                <a:gd name="connsiteY1" fmla="*/ 41275 h 41275"/>
                <a:gd name="connsiteX2" fmla="*/ 47625 w 69850"/>
                <a:gd name="connsiteY2" fmla="*/ 15875 h 41275"/>
                <a:gd name="connsiteX3" fmla="*/ 69850 w 69850"/>
                <a:gd name="connsiteY3" fmla="*/ 0 h 41275"/>
                <a:gd name="connsiteX4" fmla="*/ 69850 w 69850"/>
                <a:gd name="connsiteY4" fmla="*/ 0 h 4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0" h="41275">
                  <a:moveTo>
                    <a:pt x="0" y="41275"/>
                  </a:moveTo>
                  <a:lnTo>
                    <a:pt x="0" y="41275"/>
                  </a:lnTo>
                  <a:cubicBezTo>
                    <a:pt x="36171" y="15955"/>
                    <a:pt x="19082" y="21584"/>
                    <a:pt x="47625" y="15875"/>
                  </a:cubicBezTo>
                  <a:cubicBezTo>
                    <a:pt x="67920" y="2345"/>
                    <a:pt x="61279" y="8571"/>
                    <a:pt x="69850" y="0"/>
                  </a:cubicBezTo>
                  <a:lnTo>
                    <a:pt x="69850" y="0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873500" y="1325623"/>
              <a:ext cx="488950" cy="376177"/>
            </a:xfrm>
            <a:custGeom>
              <a:avLst/>
              <a:gdLst>
                <a:gd name="connsiteX0" fmla="*/ 488950 w 488950"/>
                <a:gd name="connsiteY0" fmla="*/ 376177 h 376177"/>
                <a:gd name="connsiteX1" fmla="*/ 488950 w 488950"/>
                <a:gd name="connsiteY1" fmla="*/ 376177 h 376177"/>
                <a:gd name="connsiteX2" fmla="*/ 463550 w 488950"/>
                <a:gd name="connsiteY2" fmla="*/ 366652 h 376177"/>
                <a:gd name="connsiteX3" fmla="*/ 454025 w 488950"/>
                <a:gd name="connsiteY3" fmla="*/ 363477 h 376177"/>
                <a:gd name="connsiteX4" fmla="*/ 447675 w 488950"/>
                <a:gd name="connsiteY4" fmla="*/ 353952 h 376177"/>
                <a:gd name="connsiteX5" fmla="*/ 428625 w 488950"/>
                <a:gd name="connsiteY5" fmla="*/ 347602 h 376177"/>
                <a:gd name="connsiteX6" fmla="*/ 422275 w 488950"/>
                <a:gd name="connsiteY6" fmla="*/ 338077 h 376177"/>
                <a:gd name="connsiteX7" fmla="*/ 412750 w 488950"/>
                <a:gd name="connsiteY7" fmla="*/ 331727 h 376177"/>
                <a:gd name="connsiteX8" fmla="*/ 396875 w 488950"/>
                <a:gd name="connsiteY8" fmla="*/ 306327 h 376177"/>
                <a:gd name="connsiteX9" fmla="*/ 390525 w 488950"/>
                <a:gd name="connsiteY9" fmla="*/ 296802 h 376177"/>
                <a:gd name="connsiteX10" fmla="*/ 381000 w 488950"/>
                <a:gd name="connsiteY10" fmla="*/ 290452 h 376177"/>
                <a:gd name="connsiteX11" fmla="*/ 377825 w 488950"/>
                <a:gd name="connsiteY11" fmla="*/ 280927 h 376177"/>
                <a:gd name="connsiteX12" fmla="*/ 365125 w 488950"/>
                <a:gd name="connsiteY12" fmla="*/ 261877 h 376177"/>
                <a:gd name="connsiteX13" fmla="*/ 361950 w 488950"/>
                <a:gd name="connsiteY13" fmla="*/ 249177 h 376177"/>
                <a:gd name="connsiteX14" fmla="*/ 355600 w 488950"/>
                <a:gd name="connsiteY14" fmla="*/ 230127 h 376177"/>
                <a:gd name="connsiteX15" fmla="*/ 349250 w 488950"/>
                <a:gd name="connsiteY15" fmla="*/ 211077 h 376177"/>
                <a:gd name="connsiteX16" fmla="*/ 342900 w 488950"/>
                <a:gd name="connsiteY16" fmla="*/ 192027 h 376177"/>
                <a:gd name="connsiteX17" fmla="*/ 339725 w 488950"/>
                <a:gd name="connsiteY17" fmla="*/ 182502 h 376177"/>
                <a:gd name="connsiteX18" fmla="*/ 333375 w 488950"/>
                <a:gd name="connsiteY18" fmla="*/ 112652 h 376177"/>
                <a:gd name="connsiteX19" fmla="*/ 330200 w 488950"/>
                <a:gd name="connsiteY19" fmla="*/ 103127 h 376177"/>
                <a:gd name="connsiteX20" fmla="*/ 320675 w 488950"/>
                <a:gd name="connsiteY20" fmla="*/ 77727 h 376177"/>
                <a:gd name="connsiteX21" fmla="*/ 317500 w 488950"/>
                <a:gd name="connsiteY21" fmla="*/ 68202 h 376177"/>
                <a:gd name="connsiteX22" fmla="*/ 307975 w 488950"/>
                <a:gd name="connsiteY22" fmla="*/ 61852 h 376177"/>
                <a:gd name="connsiteX23" fmla="*/ 304800 w 488950"/>
                <a:gd name="connsiteY23" fmla="*/ 52327 h 376177"/>
                <a:gd name="connsiteX24" fmla="*/ 295275 w 488950"/>
                <a:gd name="connsiteY24" fmla="*/ 49152 h 376177"/>
                <a:gd name="connsiteX25" fmla="*/ 276225 w 488950"/>
                <a:gd name="connsiteY25" fmla="*/ 36452 h 376177"/>
                <a:gd name="connsiteX26" fmla="*/ 266700 w 488950"/>
                <a:gd name="connsiteY26" fmla="*/ 33277 h 376177"/>
                <a:gd name="connsiteX27" fmla="*/ 257175 w 488950"/>
                <a:gd name="connsiteY27" fmla="*/ 26927 h 376177"/>
                <a:gd name="connsiteX28" fmla="*/ 225425 w 488950"/>
                <a:gd name="connsiteY28" fmla="*/ 17402 h 376177"/>
                <a:gd name="connsiteX29" fmla="*/ 200025 w 488950"/>
                <a:gd name="connsiteY29" fmla="*/ 11052 h 376177"/>
                <a:gd name="connsiteX30" fmla="*/ 165100 w 488950"/>
                <a:gd name="connsiteY30" fmla="*/ 7877 h 376177"/>
                <a:gd name="connsiteX31" fmla="*/ 155575 w 488950"/>
                <a:gd name="connsiteY31" fmla="*/ 4702 h 376177"/>
                <a:gd name="connsiteX32" fmla="*/ 69850 w 488950"/>
                <a:gd name="connsiteY32" fmla="*/ 4702 h 376177"/>
                <a:gd name="connsiteX33" fmla="*/ 57150 w 488950"/>
                <a:gd name="connsiteY33" fmla="*/ 7877 h 376177"/>
                <a:gd name="connsiteX34" fmla="*/ 47625 w 488950"/>
                <a:gd name="connsiteY34" fmla="*/ 11052 h 376177"/>
                <a:gd name="connsiteX35" fmla="*/ 12700 w 488950"/>
                <a:gd name="connsiteY35" fmla="*/ 14227 h 376177"/>
                <a:gd name="connsiteX36" fmla="*/ 0 w 488950"/>
                <a:gd name="connsiteY36" fmla="*/ 17402 h 376177"/>
                <a:gd name="connsiteX37" fmla="*/ 0 w 488950"/>
                <a:gd name="connsiteY37" fmla="*/ 17402 h 37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88950" h="376177">
                  <a:moveTo>
                    <a:pt x="488950" y="376177"/>
                  </a:moveTo>
                  <a:lnTo>
                    <a:pt x="488950" y="376177"/>
                  </a:lnTo>
                  <a:lnTo>
                    <a:pt x="463550" y="366652"/>
                  </a:lnTo>
                  <a:cubicBezTo>
                    <a:pt x="460405" y="365508"/>
                    <a:pt x="456638" y="365568"/>
                    <a:pt x="454025" y="363477"/>
                  </a:cubicBezTo>
                  <a:cubicBezTo>
                    <a:pt x="451045" y="361093"/>
                    <a:pt x="450911" y="355974"/>
                    <a:pt x="447675" y="353952"/>
                  </a:cubicBezTo>
                  <a:cubicBezTo>
                    <a:pt x="441999" y="350404"/>
                    <a:pt x="428625" y="347602"/>
                    <a:pt x="428625" y="347602"/>
                  </a:cubicBezTo>
                  <a:cubicBezTo>
                    <a:pt x="426508" y="344427"/>
                    <a:pt x="424973" y="340775"/>
                    <a:pt x="422275" y="338077"/>
                  </a:cubicBezTo>
                  <a:cubicBezTo>
                    <a:pt x="419577" y="335379"/>
                    <a:pt x="414772" y="334963"/>
                    <a:pt x="412750" y="331727"/>
                  </a:cubicBezTo>
                  <a:cubicBezTo>
                    <a:pt x="393858" y="301500"/>
                    <a:pt x="418431" y="320698"/>
                    <a:pt x="396875" y="306327"/>
                  </a:cubicBezTo>
                  <a:cubicBezTo>
                    <a:pt x="394758" y="303152"/>
                    <a:pt x="393223" y="299500"/>
                    <a:pt x="390525" y="296802"/>
                  </a:cubicBezTo>
                  <a:cubicBezTo>
                    <a:pt x="387827" y="294104"/>
                    <a:pt x="383384" y="293432"/>
                    <a:pt x="381000" y="290452"/>
                  </a:cubicBezTo>
                  <a:cubicBezTo>
                    <a:pt x="378909" y="287839"/>
                    <a:pt x="379450" y="283853"/>
                    <a:pt x="377825" y="280927"/>
                  </a:cubicBezTo>
                  <a:cubicBezTo>
                    <a:pt x="374119" y="274256"/>
                    <a:pt x="365125" y="261877"/>
                    <a:pt x="365125" y="261877"/>
                  </a:cubicBezTo>
                  <a:cubicBezTo>
                    <a:pt x="364067" y="257644"/>
                    <a:pt x="363204" y="253357"/>
                    <a:pt x="361950" y="249177"/>
                  </a:cubicBezTo>
                  <a:cubicBezTo>
                    <a:pt x="360027" y="242766"/>
                    <a:pt x="357717" y="236477"/>
                    <a:pt x="355600" y="230127"/>
                  </a:cubicBezTo>
                  <a:lnTo>
                    <a:pt x="349250" y="211077"/>
                  </a:lnTo>
                  <a:lnTo>
                    <a:pt x="342900" y="192027"/>
                  </a:lnTo>
                  <a:lnTo>
                    <a:pt x="339725" y="182502"/>
                  </a:lnTo>
                  <a:cubicBezTo>
                    <a:pt x="338199" y="158082"/>
                    <a:pt x="338561" y="135990"/>
                    <a:pt x="333375" y="112652"/>
                  </a:cubicBezTo>
                  <a:cubicBezTo>
                    <a:pt x="332649" y="109385"/>
                    <a:pt x="331012" y="106374"/>
                    <a:pt x="330200" y="103127"/>
                  </a:cubicBezTo>
                  <a:cubicBezTo>
                    <a:pt x="321012" y="66373"/>
                    <a:pt x="333741" y="103860"/>
                    <a:pt x="320675" y="77727"/>
                  </a:cubicBezTo>
                  <a:cubicBezTo>
                    <a:pt x="319178" y="74734"/>
                    <a:pt x="319591" y="70815"/>
                    <a:pt x="317500" y="68202"/>
                  </a:cubicBezTo>
                  <a:cubicBezTo>
                    <a:pt x="315116" y="65222"/>
                    <a:pt x="311150" y="63969"/>
                    <a:pt x="307975" y="61852"/>
                  </a:cubicBezTo>
                  <a:cubicBezTo>
                    <a:pt x="306917" y="58677"/>
                    <a:pt x="307167" y="54694"/>
                    <a:pt x="304800" y="52327"/>
                  </a:cubicBezTo>
                  <a:cubicBezTo>
                    <a:pt x="302433" y="49960"/>
                    <a:pt x="298201" y="50777"/>
                    <a:pt x="295275" y="49152"/>
                  </a:cubicBezTo>
                  <a:cubicBezTo>
                    <a:pt x="288604" y="45446"/>
                    <a:pt x="283465" y="38865"/>
                    <a:pt x="276225" y="36452"/>
                  </a:cubicBezTo>
                  <a:cubicBezTo>
                    <a:pt x="273050" y="35394"/>
                    <a:pt x="269693" y="34774"/>
                    <a:pt x="266700" y="33277"/>
                  </a:cubicBezTo>
                  <a:cubicBezTo>
                    <a:pt x="263287" y="31570"/>
                    <a:pt x="260662" y="28477"/>
                    <a:pt x="257175" y="26927"/>
                  </a:cubicBezTo>
                  <a:cubicBezTo>
                    <a:pt x="243594" y="20891"/>
                    <a:pt x="238355" y="21096"/>
                    <a:pt x="225425" y="17402"/>
                  </a:cubicBezTo>
                  <a:cubicBezTo>
                    <a:pt x="211986" y="13562"/>
                    <a:pt x="217239" y="13204"/>
                    <a:pt x="200025" y="11052"/>
                  </a:cubicBezTo>
                  <a:cubicBezTo>
                    <a:pt x="188426" y="9602"/>
                    <a:pt x="176742" y="8935"/>
                    <a:pt x="165100" y="7877"/>
                  </a:cubicBezTo>
                  <a:cubicBezTo>
                    <a:pt x="161925" y="6819"/>
                    <a:pt x="158793" y="5621"/>
                    <a:pt x="155575" y="4702"/>
                  </a:cubicBezTo>
                  <a:cubicBezTo>
                    <a:pt x="123180" y="-4554"/>
                    <a:pt x="125223" y="2294"/>
                    <a:pt x="69850" y="4702"/>
                  </a:cubicBezTo>
                  <a:cubicBezTo>
                    <a:pt x="65617" y="5760"/>
                    <a:pt x="61346" y="6678"/>
                    <a:pt x="57150" y="7877"/>
                  </a:cubicBezTo>
                  <a:cubicBezTo>
                    <a:pt x="53932" y="8796"/>
                    <a:pt x="50938" y="10579"/>
                    <a:pt x="47625" y="11052"/>
                  </a:cubicBezTo>
                  <a:cubicBezTo>
                    <a:pt x="36053" y="12705"/>
                    <a:pt x="24342" y="13169"/>
                    <a:pt x="12700" y="14227"/>
                  </a:cubicBezTo>
                  <a:cubicBezTo>
                    <a:pt x="2171" y="17737"/>
                    <a:pt x="6522" y="17402"/>
                    <a:pt x="0" y="17402"/>
                  </a:cubicBezTo>
                  <a:lnTo>
                    <a:pt x="0" y="17402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283527" y="883227"/>
              <a:ext cx="609600" cy="148937"/>
            </a:xfrm>
            <a:custGeom>
              <a:avLst/>
              <a:gdLst>
                <a:gd name="connsiteX0" fmla="*/ 609600 w 609600"/>
                <a:gd name="connsiteY0" fmla="*/ 24246 h 148937"/>
                <a:gd name="connsiteX1" fmla="*/ 609600 w 609600"/>
                <a:gd name="connsiteY1" fmla="*/ 24246 h 148937"/>
                <a:gd name="connsiteX2" fmla="*/ 557646 w 609600"/>
                <a:gd name="connsiteY2" fmla="*/ 20782 h 148937"/>
                <a:gd name="connsiteX3" fmla="*/ 547255 w 609600"/>
                <a:gd name="connsiteY3" fmla="*/ 17318 h 148937"/>
                <a:gd name="connsiteX4" fmla="*/ 526473 w 609600"/>
                <a:gd name="connsiteY4" fmla="*/ 13855 h 148937"/>
                <a:gd name="connsiteX5" fmla="*/ 495300 w 609600"/>
                <a:gd name="connsiteY5" fmla="*/ 3464 h 148937"/>
                <a:gd name="connsiteX6" fmla="*/ 484909 w 609600"/>
                <a:gd name="connsiteY6" fmla="*/ 0 h 148937"/>
                <a:gd name="connsiteX7" fmla="*/ 381000 w 609600"/>
                <a:gd name="connsiteY7" fmla="*/ 3464 h 148937"/>
                <a:gd name="connsiteX8" fmla="*/ 360218 w 609600"/>
                <a:gd name="connsiteY8" fmla="*/ 6928 h 148937"/>
                <a:gd name="connsiteX9" fmla="*/ 335973 w 609600"/>
                <a:gd name="connsiteY9" fmla="*/ 10391 h 148937"/>
                <a:gd name="connsiteX10" fmla="*/ 311728 w 609600"/>
                <a:gd name="connsiteY10" fmla="*/ 17318 h 148937"/>
                <a:gd name="connsiteX11" fmla="*/ 297873 w 609600"/>
                <a:gd name="connsiteY11" fmla="*/ 20782 h 148937"/>
                <a:gd name="connsiteX12" fmla="*/ 287482 w 609600"/>
                <a:gd name="connsiteY12" fmla="*/ 24246 h 148937"/>
                <a:gd name="connsiteX13" fmla="*/ 252846 w 609600"/>
                <a:gd name="connsiteY13" fmla="*/ 31173 h 148937"/>
                <a:gd name="connsiteX14" fmla="*/ 232064 w 609600"/>
                <a:gd name="connsiteY14" fmla="*/ 38100 h 148937"/>
                <a:gd name="connsiteX15" fmla="*/ 211282 w 609600"/>
                <a:gd name="connsiteY15" fmla="*/ 45028 h 148937"/>
                <a:gd name="connsiteX16" fmla="*/ 200891 w 609600"/>
                <a:gd name="connsiteY16" fmla="*/ 48491 h 148937"/>
                <a:gd name="connsiteX17" fmla="*/ 162791 w 609600"/>
                <a:gd name="connsiteY17" fmla="*/ 58882 h 148937"/>
                <a:gd name="connsiteX18" fmla="*/ 152400 w 609600"/>
                <a:gd name="connsiteY18" fmla="*/ 65809 h 148937"/>
                <a:gd name="connsiteX19" fmla="*/ 131618 w 609600"/>
                <a:gd name="connsiteY19" fmla="*/ 72737 h 148937"/>
                <a:gd name="connsiteX20" fmla="*/ 121228 w 609600"/>
                <a:gd name="connsiteY20" fmla="*/ 76200 h 148937"/>
                <a:gd name="connsiteX21" fmla="*/ 103909 w 609600"/>
                <a:gd name="connsiteY21" fmla="*/ 86591 h 148937"/>
                <a:gd name="connsiteX22" fmla="*/ 83128 w 609600"/>
                <a:gd name="connsiteY22" fmla="*/ 100446 h 148937"/>
                <a:gd name="connsiteX23" fmla="*/ 62346 w 609600"/>
                <a:gd name="connsiteY23" fmla="*/ 107373 h 148937"/>
                <a:gd name="connsiteX24" fmla="*/ 51955 w 609600"/>
                <a:gd name="connsiteY24" fmla="*/ 110837 h 148937"/>
                <a:gd name="connsiteX25" fmla="*/ 31173 w 609600"/>
                <a:gd name="connsiteY25" fmla="*/ 121228 h 148937"/>
                <a:gd name="connsiteX26" fmla="*/ 17318 w 609600"/>
                <a:gd name="connsiteY26" fmla="*/ 138546 h 148937"/>
                <a:gd name="connsiteX27" fmla="*/ 6928 w 609600"/>
                <a:gd name="connsiteY27" fmla="*/ 142009 h 148937"/>
                <a:gd name="connsiteX28" fmla="*/ 0 w 609600"/>
                <a:gd name="connsiteY28" fmla="*/ 148937 h 148937"/>
                <a:gd name="connsiteX29" fmla="*/ 6928 w 609600"/>
                <a:gd name="connsiteY29" fmla="*/ 148937 h 14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9600" h="148937">
                  <a:moveTo>
                    <a:pt x="609600" y="24246"/>
                  </a:moveTo>
                  <a:lnTo>
                    <a:pt x="609600" y="24246"/>
                  </a:lnTo>
                  <a:cubicBezTo>
                    <a:pt x="592282" y="23091"/>
                    <a:pt x="574896" y="22699"/>
                    <a:pt x="557646" y="20782"/>
                  </a:cubicBezTo>
                  <a:cubicBezTo>
                    <a:pt x="554017" y="20379"/>
                    <a:pt x="550819" y="18110"/>
                    <a:pt x="547255" y="17318"/>
                  </a:cubicBezTo>
                  <a:cubicBezTo>
                    <a:pt x="540399" y="15795"/>
                    <a:pt x="533400" y="15009"/>
                    <a:pt x="526473" y="13855"/>
                  </a:cubicBezTo>
                  <a:lnTo>
                    <a:pt x="495300" y="3464"/>
                  </a:lnTo>
                  <a:lnTo>
                    <a:pt x="484909" y="0"/>
                  </a:lnTo>
                  <a:cubicBezTo>
                    <a:pt x="450273" y="1155"/>
                    <a:pt x="415602" y="1541"/>
                    <a:pt x="381000" y="3464"/>
                  </a:cubicBezTo>
                  <a:cubicBezTo>
                    <a:pt x="373988" y="3854"/>
                    <a:pt x="367159" y="5860"/>
                    <a:pt x="360218" y="6928"/>
                  </a:cubicBezTo>
                  <a:cubicBezTo>
                    <a:pt x="352149" y="8169"/>
                    <a:pt x="344005" y="8931"/>
                    <a:pt x="335973" y="10391"/>
                  </a:cubicBezTo>
                  <a:cubicBezTo>
                    <a:pt x="321093" y="13096"/>
                    <a:pt x="324704" y="13611"/>
                    <a:pt x="311728" y="17318"/>
                  </a:cubicBezTo>
                  <a:cubicBezTo>
                    <a:pt x="307151" y="18626"/>
                    <a:pt x="302450" y="19474"/>
                    <a:pt x="297873" y="20782"/>
                  </a:cubicBezTo>
                  <a:cubicBezTo>
                    <a:pt x="294362" y="21785"/>
                    <a:pt x="290993" y="23243"/>
                    <a:pt x="287482" y="24246"/>
                  </a:cubicBezTo>
                  <a:cubicBezTo>
                    <a:pt x="247211" y="35752"/>
                    <a:pt x="307246" y="17573"/>
                    <a:pt x="252846" y="31173"/>
                  </a:cubicBezTo>
                  <a:cubicBezTo>
                    <a:pt x="245762" y="32944"/>
                    <a:pt x="238991" y="35791"/>
                    <a:pt x="232064" y="38100"/>
                  </a:cubicBezTo>
                  <a:lnTo>
                    <a:pt x="211282" y="45028"/>
                  </a:lnTo>
                  <a:cubicBezTo>
                    <a:pt x="207818" y="46182"/>
                    <a:pt x="204471" y="47775"/>
                    <a:pt x="200891" y="48491"/>
                  </a:cubicBezTo>
                  <a:cubicBezTo>
                    <a:pt x="191598" y="50350"/>
                    <a:pt x="170323" y="53861"/>
                    <a:pt x="162791" y="58882"/>
                  </a:cubicBezTo>
                  <a:cubicBezTo>
                    <a:pt x="159327" y="61191"/>
                    <a:pt x="156204" y="64118"/>
                    <a:pt x="152400" y="65809"/>
                  </a:cubicBezTo>
                  <a:cubicBezTo>
                    <a:pt x="145727" y="68775"/>
                    <a:pt x="138545" y="70428"/>
                    <a:pt x="131618" y="72737"/>
                  </a:cubicBezTo>
                  <a:lnTo>
                    <a:pt x="121228" y="76200"/>
                  </a:lnTo>
                  <a:cubicBezTo>
                    <a:pt x="105683" y="91745"/>
                    <a:pt x="124145" y="75348"/>
                    <a:pt x="103909" y="86591"/>
                  </a:cubicBezTo>
                  <a:cubicBezTo>
                    <a:pt x="96631" y="90634"/>
                    <a:pt x="91026" y="97813"/>
                    <a:pt x="83128" y="100446"/>
                  </a:cubicBezTo>
                  <a:lnTo>
                    <a:pt x="62346" y="107373"/>
                  </a:lnTo>
                  <a:cubicBezTo>
                    <a:pt x="58882" y="108528"/>
                    <a:pt x="54993" y="108812"/>
                    <a:pt x="51955" y="110837"/>
                  </a:cubicBezTo>
                  <a:cubicBezTo>
                    <a:pt x="38526" y="119789"/>
                    <a:pt x="45513" y="116448"/>
                    <a:pt x="31173" y="121228"/>
                  </a:cubicBezTo>
                  <a:cubicBezTo>
                    <a:pt x="28026" y="125948"/>
                    <a:pt x="22802" y="135256"/>
                    <a:pt x="17318" y="138546"/>
                  </a:cubicBezTo>
                  <a:cubicBezTo>
                    <a:pt x="14188" y="140424"/>
                    <a:pt x="10391" y="140855"/>
                    <a:pt x="6928" y="142009"/>
                  </a:cubicBezTo>
                  <a:lnTo>
                    <a:pt x="0" y="148937"/>
                  </a:lnTo>
                  <a:lnTo>
                    <a:pt x="6928" y="148937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144982" y="1427018"/>
              <a:ext cx="280563" cy="360218"/>
            </a:xfrm>
            <a:custGeom>
              <a:avLst/>
              <a:gdLst>
                <a:gd name="connsiteX0" fmla="*/ 0 w 280563"/>
                <a:gd name="connsiteY0" fmla="*/ 0 h 360218"/>
                <a:gd name="connsiteX1" fmla="*/ 0 w 280563"/>
                <a:gd name="connsiteY1" fmla="*/ 0 h 360218"/>
                <a:gd name="connsiteX2" fmla="*/ 10391 w 280563"/>
                <a:gd name="connsiteY2" fmla="*/ 72737 h 360218"/>
                <a:gd name="connsiteX3" fmla="*/ 17318 w 280563"/>
                <a:gd name="connsiteY3" fmla="*/ 93518 h 360218"/>
                <a:gd name="connsiteX4" fmla="*/ 20782 w 280563"/>
                <a:gd name="connsiteY4" fmla="*/ 107373 h 360218"/>
                <a:gd name="connsiteX5" fmla="*/ 27709 w 280563"/>
                <a:gd name="connsiteY5" fmla="*/ 128155 h 360218"/>
                <a:gd name="connsiteX6" fmla="*/ 34636 w 280563"/>
                <a:gd name="connsiteY6" fmla="*/ 162791 h 360218"/>
                <a:gd name="connsiteX7" fmla="*/ 41563 w 280563"/>
                <a:gd name="connsiteY7" fmla="*/ 183573 h 360218"/>
                <a:gd name="connsiteX8" fmla="*/ 55418 w 280563"/>
                <a:gd name="connsiteY8" fmla="*/ 200891 h 360218"/>
                <a:gd name="connsiteX9" fmla="*/ 69273 w 280563"/>
                <a:gd name="connsiteY9" fmla="*/ 228600 h 360218"/>
                <a:gd name="connsiteX10" fmla="*/ 83127 w 280563"/>
                <a:gd name="connsiteY10" fmla="*/ 270164 h 360218"/>
                <a:gd name="connsiteX11" fmla="*/ 86591 w 280563"/>
                <a:gd name="connsiteY11" fmla="*/ 280555 h 360218"/>
                <a:gd name="connsiteX12" fmla="*/ 90054 w 280563"/>
                <a:gd name="connsiteY12" fmla="*/ 290946 h 360218"/>
                <a:gd name="connsiteX13" fmla="*/ 103909 w 280563"/>
                <a:gd name="connsiteY13" fmla="*/ 311727 h 360218"/>
                <a:gd name="connsiteX14" fmla="*/ 124691 w 280563"/>
                <a:gd name="connsiteY14" fmla="*/ 325582 h 360218"/>
                <a:gd name="connsiteX15" fmla="*/ 135082 w 280563"/>
                <a:gd name="connsiteY15" fmla="*/ 335973 h 360218"/>
                <a:gd name="connsiteX16" fmla="*/ 145473 w 280563"/>
                <a:gd name="connsiteY16" fmla="*/ 339437 h 360218"/>
                <a:gd name="connsiteX17" fmla="*/ 162791 w 280563"/>
                <a:gd name="connsiteY17" fmla="*/ 353291 h 360218"/>
                <a:gd name="connsiteX18" fmla="*/ 173182 w 280563"/>
                <a:gd name="connsiteY18" fmla="*/ 360218 h 360218"/>
                <a:gd name="connsiteX19" fmla="*/ 232063 w 280563"/>
                <a:gd name="connsiteY19" fmla="*/ 353291 h 360218"/>
                <a:gd name="connsiteX20" fmla="*/ 242454 w 280563"/>
                <a:gd name="connsiteY20" fmla="*/ 346364 h 360218"/>
                <a:gd name="connsiteX21" fmla="*/ 249382 w 280563"/>
                <a:gd name="connsiteY21" fmla="*/ 339437 h 360218"/>
                <a:gd name="connsiteX22" fmla="*/ 252845 w 280563"/>
                <a:gd name="connsiteY22" fmla="*/ 329046 h 360218"/>
                <a:gd name="connsiteX23" fmla="*/ 270163 w 280563"/>
                <a:gd name="connsiteY23" fmla="*/ 315191 h 360218"/>
                <a:gd name="connsiteX24" fmla="*/ 277091 w 280563"/>
                <a:gd name="connsiteY24" fmla="*/ 308264 h 360218"/>
                <a:gd name="connsiteX25" fmla="*/ 280554 w 280563"/>
                <a:gd name="connsiteY25" fmla="*/ 294409 h 360218"/>
                <a:gd name="connsiteX26" fmla="*/ 280554 w 280563"/>
                <a:gd name="connsiteY26" fmla="*/ 294409 h 36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0563" h="360218">
                  <a:moveTo>
                    <a:pt x="0" y="0"/>
                  </a:moveTo>
                  <a:lnTo>
                    <a:pt x="0" y="0"/>
                  </a:lnTo>
                  <a:cubicBezTo>
                    <a:pt x="2521" y="32783"/>
                    <a:pt x="869" y="44171"/>
                    <a:pt x="10391" y="72737"/>
                  </a:cubicBezTo>
                  <a:cubicBezTo>
                    <a:pt x="12700" y="79664"/>
                    <a:pt x="15547" y="86434"/>
                    <a:pt x="17318" y="93518"/>
                  </a:cubicBezTo>
                  <a:cubicBezTo>
                    <a:pt x="18473" y="98136"/>
                    <a:pt x="19414" y="102813"/>
                    <a:pt x="20782" y="107373"/>
                  </a:cubicBezTo>
                  <a:cubicBezTo>
                    <a:pt x="22880" y="114367"/>
                    <a:pt x="26508" y="120952"/>
                    <a:pt x="27709" y="128155"/>
                  </a:cubicBezTo>
                  <a:cubicBezTo>
                    <a:pt x="30049" y="142191"/>
                    <a:pt x="30762" y="149878"/>
                    <a:pt x="34636" y="162791"/>
                  </a:cubicBezTo>
                  <a:cubicBezTo>
                    <a:pt x="36734" y="169785"/>
                    <a:pt x="36399" y="178410"/>
                    <a:pt x="41563" y="183573"/>
                  </a:cubicBezTo>
                  <a:cubicBezTo>
                    <a:pt x="47322" y="189331"/>
                    <a:pt x="51922" y="193024"/>
                    <a:pt x="55418" y="200891"/>
                  </a:cubicBezTo>
                  <a:cubicBezTo>
                    <a:pt x="68153" y="229545"/>
                    <a:pt x="55046" y="214375"/>
                    <a:pt x="69273" y="228600"/>
                  </a:cubicBezTo>
                  <a:lnTo>
                    <a:pt x="83127" y="270164"/>
                  </a:lnTo>
                  <a:lnTo>
                    <a:pt x="86591" y="280555"/>
                  </a:lnTo>
                  <a:cubicBezTo>
                    <a:pt x="87745" y="284019"/>
                    <a:pt x="88029" y="287908"/>
                    <a:pt x="90054" y="290946"/>
                  </a:cubicBezTo>
                  <a:cubicBezTo>
                    <a:pt x="94672" y="297873"/>
                    <a:pt x="96982" y="307109"/>
                    <a:pt x="103909" y="311727"/>
                  </a:cubicBezTo>
                  <a:cubicBezTo>
                    <a:pt x="110836" y="316345"/>
                    <a:pt x="118804" y="319695"/>
                    <a:pt x="124691" y="325582"/>
                  </a:cubicBezTo>
                  <a:cubicBezTo>
                    <a:pt x="128155" y="329046"/>
                    <a:pt x="131006" y="333256"/>
                    <a:pt x="135082" y="335973"/>
                  </a:cubicBezTo>
                  <a:cubicBezTo>
                    <a:pt x="138120" y="337998"/>
                    <a:pt x="142207" y="337804"/>
                    <a:pt x="145473" y="339437"/>
                  </a:cubicBezTo>
                  <a:cubicBezTo>
                    <a:pt x="159684" y="346543"/>
                    <a:pt x="152054" y="344702"/>
                    <a:pt x="162791" y="353291"/>
                  </a:cubicBezTo>
                  <a:cubicBezTo>
                    <a:pt x="166042" y="355891"/>
                    <a:pt x="169718" y="357909"/>
                    <a:pt x="173182" y="360218"/>
                  </a:cubicBezTo>
                  <a:cubicBezTo>
                    <a:pt x="180857" y="359670"/>
                    <a:pt x="216316" y="361165"/>
                    <a:pt x="232063" y="353291"/>
                  </a:cubicBezTo>
                  <a:cubicBezTo>
                    <a:pt x="235786" y="351429"/>
                    <a:pt x="239203" y="348964"/>
                    <a:pt x="242454" y="346364"/>
                  </a:cubicBezTo>
                  <a:cubicBezTo>
                    <a:pt x="245004" y="344324"/>
                    <a:pt x="247073" y="341746"/>
                    <a:pt x="249382" y="339437"/>
                  </a:cubicBezTo>
                  <a:cubicBezTo>
                    <a:pt x="250536" y="335973"/>
                    <a:pt x="250967" y="332177"/>
                    <a:pt x="252845" y="329046"/>
                  </a:cubicBezTo>
                  <a:cubicBezTo>
                    <a:pt x="256704" y="322613"/>
                    <a:pt x="264718" y="319547"/>
                    <a:pt x="270163" y="315191"/>
                  </a:cubicBezTo>
                  <a:cubicBezTo>
                    <a:pt x="272713" y="313151"/>
                    <a:pt x="274782" y="310573"/>
                    <a:pt x="277091" y="308264"/>
                  </a:cubicBezTo>
                  <a:cubicBezTo>
                    <a:pt x="280919" y="296778"/>
                    <a:pt x="280554" y="301524"/>
                    <a:pt x="280554" y="294409"/>
                  </a:cubicBezTo>
                  <a:lnTo>
                    <a:pt x="280554" y="294409"/>
                  </a:lnTo>
                </a:path>
              </a:pathLst>
            </a:cu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3086100" y="1437407"/>
              <a:ext cx="41582" cy="311728"/>
            </a:xfrm>
            <a:custGeom>
              <a:avLst/>
              <a:gdLst>
                <a:gd name="connsiteX0" fmla="*/ 0 w 41582"/>
                <a:gd name="connsiteY0" fmla="*/ 0 h 311728"/>
                <a:gd name="connsiteX1" fmla="*/ 0 w 41582"/>
                <a:gd name="connsiteY1" fmla="*/ 0 h 311728"/>
                <a:gd name="connsiteX2" fmla="*/ 3464 w 41582"/>
                <a:gd name="connsiteY2" fmla="*/ 96982 h 311728"/>
                <a:gd name="connsiteX3" fmla="*/ 0 w 41582"/>
                <a:gd name="connsiteY3" fmla="*/ 107373 h 311728"/>
                <a:gd name="connsiteX4" fmla="*/ 3464 w 41582"/>
                <a:gd name="connsiteY4" fmla="*/ 176646 h 311728"/>
                <a:gd name="connsiteX5" fmla="*/ 6927 w 41582"/>
                <a:gd name="connsiteY5" fmla="*/ 187037 h 311728"/>
                <a:gd name="connsiteX6" fmla="*/ 13855 w 41582"/>
                <a:gd name="connsiteY6" fmla="*/ 211282 h 311728"/>
                <a:gd name="connsiteX7" fmla="*/ 24245 w 41582"/>
                <a:gd name="connsiteY7" fmla="*/ 263237 h 311728"/>
                <a:gd name="connsiteX8" fmla="*/ 27709 w 41582"/>
                <a:gd name="connsiteY8" fmla="*/ 273628 h 311728"/>
                <a:gd name="connsiteX9" fmla="*/ 34636 w 41582"/>
                <a:gd name="connsiteY9" fmla="*/ 284018 h 311728"/>
                <a:gd name="connsiteX10" fmla="*/ 41564 w 41582"/>
                <a:gd name="connsiteY10" fmla="*/ 311728 h 311728"/>
                <a:gd name="connsiteX11" fmla="*/ 41564 w 41582"/>
                <a:gd name="connsiteY11" fmla="*/ 311728 h 3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582" h="311728">
                  <a:moveTo>
                    <a:pt x="0" y="0"/>
                  </a:moveTo>
                  <a:lnTo>
                    <a:pt x="0" y="0"/>
                  </a:lnTo>
                  <a:cubicBezTo>
                    <a:pt x="1155" y="32327"/>
                    <a:pt x="3464" y="64634"/>
                    <a:pt x="3464" y="96982"/>
                  </a:cubicBezTo>
                  <a:cubicBezTo>
                    <a:pt x="3464" y="100633"/>
                    <a:pt x="0" y="103722"/>
                    <a:pt x="0" y="107373"/>
                  </a:cubicBezTo>
                  <a:cubicBezTo>
                    <a:pt x="0" y="130493"/>
                    <a:pt x="1461" y="153613"/>
                    <a:pt x="3464" y="176646"/>
                  </a:cubicBezTo>
                  <a:cubicBezTo>
                    <a:pt x="3780" y="180283"/>
                    <a:pt x="5924" y="183527"/>
                    <a:pt x="6927" y="187037"/>
                  </a:cubicBezTo>
                  <a:cubicBezTo>
                    <a:pt x="15617" y="217454"/>
                    <a:pt x="5556" y="186388"/>
                    <a:pt x="13855" y="211282"/>
                  </a:cubicBezTo>
                  <a:cubicBezTo>
                    <a:pt x="18124" y="249709"/>
                    <a:pt x="14012" y="232539"/>
                    <a:pt x="24245" y="263237"/>
                  </a:cubicBezTo>
                  <a:cubicBezTo>
                    <a:pt x="25400" y="266701"/>
                    <a:pt x="25684" y="270590"/>
                    <a:pt x="27709" y="273628"/>
                  </a:cubicBezTo>
                  <a:cubicBezTo>
                    <a:pt x="30018" y="277091"/>
                    <a:pt x="32945" y="280214"/>
                    <a:pt x="34636" y="284018"/>
                  </a:cubicBezTo>
                  <a:cubicBezTo>
                    <a:pt x="42294" y="301248"/>
                    <a:pt x="41564" y="299314"/>
                    <a:pt x="41564" y="311728"/>
                  </a:cubicBezTo>
                  <a:lnTo>
                    <a:pt x="41564" y="311728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29000" y="2271096"/>
            <a:ext cx="2935541" cy="2944949"/>
            <a:chOff x="6410325" y="685799"/>
            <a:chExt cx="2935541" cy="2944949"/>
          </a:xfrm>
        </p:grpSpPr>
        <p:pic>
          <p:nvPicPr>
            <p:cNvPr id="2052" name="Picture 4" descr="P:\Media Resources\Medical Staff\PLS\Pelvis\Surg dislocations\Salman, Adam\9-17-13 L hip OR #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3" r="9661" b="23239"/>
            <a:stretch/>
          </p:blipFill>
          <p:spPr bwMode="auto">
            <a:xfrm>
              <a:off x="6410325" y="685799"/>
              <a:ext cx="2935541" cy="2944949"/>
            </a:xfrm>
            <a:prstGeom prst="rect">
              <a:avLst/>
            </a:prstGeom>
            <a:noFill/>
            <a:ln w="25400">
              <a:solidFill>
                <a:srgbClr val="292929"/>
              </a:solidFill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6"/>
            <p:cNvSpPr/>
            <p:nvPr/>
          </p:nvSpPr>
          <p:spPr bwMode="auto">
            <a:xfrm>
              <a:off x="7058891" y="994064"/>
              <a:ext cx="1094509" cy="370609"/>
            </a:xfrm>
            <a:custGeom>
              <a:avLst/>
              <a:gdLst>
                <a:gd name="connsiteX0" fmla="*/ 1094509 w 1094509"/>
                <a:gd name="connsiteY0" fmla="*/ 342900 h 370609"/>
                <a:gd name="connsiteX1" fmla="*/ 1094509 w 1094509"/>
                <a:gd name="connsiteY1" fmla="*/ 342900 h 370609"/>
                <a:gd name="connsiteX2" fmla="*/ 1077191 w 1094509"/>
                <a:gd name="connsiteY2" fmla="*/ 318654 h 370609"/>
                <a:gd name="connsiteX3" fmla="*/ 1073727 w 1094509"/>
                <a:gd name="connsiteY3" fmla="*/ 304800 h 370609"/>
                <a:gd name="connsiteX4" fmla="*/ 1070264 w 1094509"/>
                <a:gd name="connsiteY4" fmla="*/ 294409 h 370609"/>
                <a:gd name="connsiteX5" fmla="*/ 1066800 w 1094509"/>
                <a:gd name="connsiteY5" fmla="*/ 277091 h 370609"/>
                <a:gd name="connsiteX6" fmla="*/ 1059873 w 1094509"/>
                <a:gd name="connsiteY6" fmla="*/ 256309 h 370609"/>
                <a:gd name="connsiteX7" fmla="*/ 1042554 w 1094509"/>
                <a:gd name="connsiteY7" fmla="*/ 238991 h 370609"/>
                <a:gd name="connsiteX8" fmla="*/ 1035627 w 1094509"/>
                <a:gd name="connsiteY8" fmla="*/ 232063 h 370609"/>
                <a:gd name="connsiteX9" fmla="*/ 1007918 w 1094509"/>
                <a:gd name="connsiteY9" fmla="*/ 211281 h 370609"/>
                <a:gd name="connsiteX10" fmla="*/ 1000991 w 1094509"/>
                <a:gd name="connsiteY10" fmla="*/ 200891 h 370609"/>
                <a:gd name="connsiteX11" fmla="*/ 990600 w 1094509"/>
                <a:gd name="connsiteY11" fmla="*/ 180109 h 370609"/>
                <a:gd name="connsiteX12" fmla="*/ 955964 w 1094509"/>
                <a:gd name="connsiteY12" fmla="*/ 152400 h 370609"/>
                <a:gd name="connsiteX13" fmla="*/ 955964 w 1094509"/>
                <a:gd name="connsiteY13" fmla="*/ 152400 h 370609"/>
                <a:gd name="connsiteX14" fmla="*/ 938645 w 1094509"/>
                <a:gd name="connsiteY14" fmla="*/ 142009 h 370609"/>
                <a:gd name="connsiteX15" fmla="*/ 917864 w 1094509"/>
                <a:gd name="connsiteY15" fmla="*/ 128154 h 370609"/>
                <a:gd name="connsiteX16" fmla="*/ 914400 w 1094509"/>
                <a:gd name="connsiteY16" fmla="*/ 117763 h 370609"/>
                <a:gd name="connsiteX17" fmla="*/ 886691 w 1094509"/>
                <a:gd name="connsiteY17" fmla="*/ 107372 h 370609"/>
                <a:gd name="connsiteX18" fmla="*/ 865909 w 1094509"/>
                <a:gd name="connsiteY18" fmla="*/ 93518 h 370609"/>
                <a:gd name="connsiteX19" fmla="*/ 855518 w 1094509"/>
                <a:gd name="connsiteY19" fmla="*/ 86591 h 370609"/>
                <a:gd name="connsiteX20" fmla="*/ 848591 w 1094509"/>
                <a:gd name="connsiteY20" fmla="*/ 79663 h 370609"/>
                <a:gd name="connsiteX21" fmla="*/ 838200 w 1094509"/>
                <a:gd name="connsiteY21" fmla="*/ 76200 h 370609"/>
                <a:gd name="connsiteX22" fmla="*/ 810491 w 1094509"/>
                <a:gd name="connsiteY22" fmla="*/ 62345 h 370609"/>
                <a:gd name="connsiteX23" fmla="*/ 800100 w 1094509"/>
                <a:gd name="connsiteY23" fmla="*/ 58881 h 370609"/>
                <a:gd name="connsiteX24" fmla="*/ 789709 w 1094509"/>
                <a:gd name="connsiteY24" fmla="*/ 48491 h 370609"/>
                <a:gd name="connsiteX25" fmla="*/ 775854 w 1094509"/>
                <a:gd name="connsiteY25" fmla="*/ 45027 h 370609"/>
                <a:gd name="connsiteX26" fmla="*/ 765464 w 1094509"/>
                <a:gd name="connsiteY26" fmla="*/ 41563 h 370609"/>
                <a:gd name="connsiteX27" fmla="*/ 737754 w 1094509"/>
                <a:gd name="connsiteY27" fmla="*/ 34636 h 370609"/>
                <a:gd name="connsiteX28" fmla="*/ 716973 w 1094509"/>
                <a:gd name="connsiteY28" fmla="*/ 27709 h 370609"/>
                <a:gd name="connsiteX29" fmla="*/ 710045 w 1094509"/>
                <a:gd name="connsiteY29" fmla="*/ 20781 h 370609"/>
                <a:gd name="connsiteX30" fmla="*/ 689264 w 1094509"/>
                <a:gd name="connsiteY30" fmla="*/ 13854 h 370609"/>
                <a:gd name="connsiteX31" fmla="*/ 602673 w 1094509"/>
                <a:gd name="connsiteY31" fmla="*/ 6927 h 370609"/>
                <a:gd name="connsiteX32" fmla="*/ 505691 w 1094509"/>
                <a:gd name="connsiteY32" fmla="*/ 0 h 370609"/>
                <a:gd name="connsiteX33" fmla="*/ 356754 w 1094509"/>
                <a:gd name="connsiteY33" fmla="*/ 3463 h 370609"/>
                <a:gd name="connsiteX34" fmla="*/ 322118 w 1094509"/>
                <a:gd name="connsiteY34" fmla="*/ 20781 h 370609"/>
                <a:gd name="connsiteX35" fmla="*/ 301336 w 1094509"/>
                <a:gd name="connsiteY35" fmla="*/ 27709 h 370609"/>
                <a:gd name="connsiteX36" fmla="*/ 290945 w 1094509"/>
                <a:gd name="connsiteY36" fmla="*/ 31172 h 370609"/>
                <a:gd name="connsiteX37" fmla="*/ 273627 w 1094509"/>
                <a:gd name="connsiteY37" fmla="*/ 41563 h 370609"/>
                <a:gd name="connsiteX38" fmla="*/ 252845 w 1094509"/>
                <a:gd name="connsiteY38" fmla="*/ 51954 h 370609"/>
                <a:gd name="connsiteX39" fmla="*/ 232064 w 1094509"/>
                <a:gd name="connsiteY39" fmla="*/ 62345 h 370609"/>
                <a:gd name="connsiteX40" fmla="*/ 221673 w 1094509"/>
                <a:gd name="connsiteY40" fmla="*/ 69272 h 370609"/>
                <a:gd name="connsiteX41" fmla="*/ 214745 w 1094509"/>
                <a:gd name="connsiteY41" fmla="*/ 76200 h 370609"/>
                <a:gd name="connsiteX42" fmla="*/ 204354 w 1094509"/>
                <a:gd name="connsiteY42" fmla="*/ 79663 h 370609"/>
                <a:gd name="connsiteX43" fmla="*/ 190500 w 1094509"/>
                <a:gd name="connsiteY43" fmla="*/ 96981 h 370609"/>
                <a:gd name="connsiteX44" fmla="*/ 176645 w 1094509"/>
                <a:gd name="connsiteY44" fmla="*/ 110836 h 370609"/>
                <a:gd name="connsiteX45" fmla="*/ 166254 w 1094509"/>
                <a:gd name="connsiteY45" fmla="*/ 121227 h 370609"/>
                <a:gd name="connsiteX46" fmla="*/ 142009 w 1094509"/>
                <a:gd name="connsiteY46" fmla="*/ 128154 h 370609"/>
                <a:gd name="connsiteX47" fmla="*/ 110836 w 1094509"/>
                <a:gd name="connsiteY47" fmla="*/ 148936 h 370609"/>
                <a:gd name="connsiteX48" fmla="*/ 103909 w 1094509"/>
                <a:gd name="connsiteY48" fmla="*/ 159327 h 370609"/>
                <a:gd name="connsiteX49" fmla="*/ 96982 w 1094509"/>
                <a:gd name="connsiteY49" fmla="*/ 180109 h 370609"/>
                <a:gd name="connsiteX50" fmla="*/ 83127 w 1094509"/>
                <a:gd name="connsiteY50" fmla="*/ 197427 h 370609"/>
                <a:gd name="connsiteX51" fmla="*/ 76200 w 1094509"/>
                <a:gd name="connsiteY51" fmla="*/ 221672 h 370609"/>
                <a:gd name="connsiteX52" fmla="*/ 69273 w 1094509"/>
                <a:gd name="connsiteY52" fmla="*/ 228600 h 370609"/>
                <a:gd name="connsiteX53" fmla="*/ 62345 w 1094509"/>
                <a:gd name="connsiteY53" fmla="*/ 238991 h 370609"/>
                <a:gd name="connsiteX54" fmla="*/ 51954 w 1094509"/>
                <a:gd name="connsiteY54" fmla="*/ 256309 h 370609"/>
                <a:gd name="connsiteX55" fmla="*/ 27709 w 1094509"/>
                <a:gd name="connsiteY55" fmla="*/ 284018 h 370609"/>
                <a:gd name="connsiteX56" fmla="*/ 24245 w 1094509"/>
                <a:gd name="connsiteY56" fmla="*/ 294409 h 370609"/>
                <a:gd name="connsiteX57" fmla="*/ 17318 w 1094509"/>
                <a:gd name="connsiteY57" fmla="*/ 304800 h 370609"/>
                <a:gd name="connsiteX58" fmla="*/ 13854 w 1094509"/>
                <a:gd name="connsiteY58" fmla="*/ 342900 h 370609"/>
                <a:gd name="connsiteX59" fmla="*/ 3464 w 1094509"/>
                <a:gd name="connsiteY59" fmla="*/ 363681 h 370609"/>
                <a:gd name="connsiteX60" fmla="*/ 0 w 1094509"/>
                <a:gd name="connsiteY60" fmla="*/ 370609 h 370609"/>
                <a:gd name="connsiteX61" fmla="*/ 0 w 1094509"/>
                <a:gd name="connsiteY61" fmla="*/ 370609 h 37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94509" h="370609">
                  <a:moveTo>
                    <a:pt x="1094509" y="342900"/>
                  </a:moveTo>
                  <a:lnTo>
                    <a:pt x="1094509" y="342900"/>
                  </a:lnTo>
                  <a:cubicBezTo>
                    <a:pt x="1088736" y="334818"/>
                    <a:pt x="1081947" y="327373"/>
                    <a:pt x="1077191" y="318654"/>
                  </a:cubicBezTo>
                  <a:cubicBezTo>
                    <a:pt x="1074912" y="314475"/>
                    <a:pt x="1075035" y="309377"/>
                    <a:pt x="1073727" y="304800"/>
                  </a:cubicBezTo>
                  <a:cubicBezTo>
                    <a:pt x="1072724" y="301290"/>
                    <a:pt x="1071149" y="297951"/>
                    <a:pt x="1070264" y="294409"/>
                  </a:cubicBezTo>
                  <a:cubicBezTo>
                    <a:pt x="1068836" y="288698"/>
                    <a:pt x="1068349" y="282771"/>
                    <a:pt x="1066800" y="277091"/>
                  </a:cubicBezTo>
                  <a:cubicBezTo>
                    <a:pt x="1064879" y="270046"/>
                    <a:pt x="1063924" y="262384"/>
                    <a:pt x="1059873" y="256309"/>
                  </a:cubicBezTo>
                  <a:cubicBezTo>
                    <a:pt x="1047995" y="238493"/>
                    <a:pt x="1059050" y="252188"/>
                    <a:pt x="1042554" y="238991"/>
                  </a:cubicBezTo>
                  <a:cubicBezTo>
                    <a:pt x="1040004" y="236951"/>
                    <a:pt x="1038240" y="234022"/>
                    <a:pt x="1035627" y="232063"/>
                  </a:cubicBezTo>
                  <a:cubicBezTo>
                    <a:pt x="1024535" y="223744"/>
                    <a:pt x="1015865" y="221215"/>
                    <a:pt x="1007918" y="211281"/>
                  </a:cubicBezTo>
                  <a:cubicBezTo>
                    <a:pt x="1005318" y="208031"/>
                    <a:pt x="1002853" y="204614"/>
                    <a:pt x="1000991" y="200891"/>
                  </a:cubicBezTo>
                  <a:cubicBezTo>
                    <a:pt x="993616" y="186142"/>
                    <a:pt x="1002510" y="194005"/>
                    <a:pt x="990600" y="180109"/>
                  </a:cubicBezTo>
                  <a:cubicBezTo>
                    <a:pt x="977439" y="164755"/>
                    <a:pt x="973791" y="164285"/>
                    <a:pt x="955964" y="152400"/>
                  </a:cubicBezTo>
                  <a:lnTo>
                    <a:pt x="955964" y="152400"/>
                  </a:lnTo>
                  <a:cubicBezTo>
                    <a:pt x="946454" y="142890"/>
                    <a:pt x="952134" y="146505"/>
                    <a:pt x="938645" y="142009"/>
                  </a:cubicBezTo>
                  <a:cubicBezTo>
                    <a:pt x="931718" y="137391"/>
                    <a:pt x="920497" y="136052"/>
                    <a:pt x="917864" y="128154"/>
                  </a:cubicBezTo>
                  <a:cubicBezTo>
                    <a:pt x="916709" y="124690"/>
                    <a:pt x="917205" y="120100"/>
                    <a:pt x="914400" y="117763"/>
                  </a:cubicBezTo>
                  <a:cubicBezTo>
                    <a:pt x="903810" y="108938"/>
                    <a:pt x="897039" y="113121"/>
                    <a:pt x="886691" y="107372"/>
                  </a:cubicBezTo>
                  <a:cubicBezTo>
                    <a:pt x="879413" y="103329"/>
                    <a:pt x="872836" y="98136"/>
                    <a:pt x="865909" y="93518"/>
                  </a:cubicBezTo>
                  <a:cubicBezTo>
                    <a:pt x="862445" y="91209"/>
                    <a:pt x="858461" y="89535"/>
                    <a:pt x="855518" y="86591"/>
                  </a:cubicBezTo>
                  <a:cubicBezTo>
                    <a:pt x="853209" y="84282"/>
                    <a:pt x="851391" y="81343"/>
                    <a:pt x="848591" y="79663"/>
                  </a:cubicBezTo>
                  <a:cubicBezTo>
                    <a:pt x="845460" y="77785"/>
                    <a:pt x="841664" y="77354"/>
                    <a:pt x="838200" y="76200"/>
                  </a:cubicBezTo>
                  <a:cubicBezTo>
                    <a:pt x="826110" y="64108"/>
                    <a:pt x="834372" y="70305"/>
                    <a:pt x="810491" y="62345"/>
                  </a:cubicBezTo>
                  <a:lnTo>
                    <a:pt x="800100" y="58881"/>
                  </a:lnTo>
                  <a:cubicBezTo>
                    <a:pt x="796636" y="55418"/>
                    <a:pt x="793962" y="50921"/>
                    <a:pt x="789709" y="48491"/>
                  </a:cubicBezTo>
                  <a:cubicBezTo>
                    <a:pt x="785576" y="46129"/>
                    <a:pt x="780431" y="46335"/>
                    <a:pt x="775854" y="45027"/>
                  </a:cubicBezTo>
                  <a:cubicBezTo>
                    <a:pt x="772344" y="44024"/>
                    <a:pt x="768986" y="42524"/>
                    <a:pt x="765464" y="41563"/>
                  </a:cubicBezTo>
                  <a:cubicBezTo>
                    <a:pt x="756279" y="39058"/>
                    <a:pt x="746786" y="37647"/>
                    <a:pt x="737754" y="34636"/>
                  </a:cubicBezTo>
                  <a:lnTo>
                    <a:pt x="716973" y="27709"/>
                  </a:lnTo>
                  <a:cubicBezTo>
                    <a:pt x="714664" y="25400"/>
                    <a:pt x="712966" y="22242"/>
                    <a:pt x="710045" y="20781"/>
                  </a:cubicBezTo>
                  <a:cubicBezTo>
                    <a:pt x="703514" y="17515"/>
                    <a:pt x="696191" y="16163"/>
                    <a:pt x="689264" y="13854"/>
                  </a:cubicBezTo>
                  <a:cubicBezTo>
                    <a:pt x="654403" y="2235"/>
                    <a:pt x="684942" y="11374"/>
                    <a:pt x="602673" y="6927"/>
                  </a:cubicBezTo>
                  <a:cubicBezTo>
                    <a:pt x="572669" y="5305"/>
                    <a:pt x="535959" y="2328"/>
                    <a:pt x="505691" y="0"/>
                  </a:cubicBezTo>
                  <a:lnTo>
                    <a:pt x="356754" y="3463"/>
                  </a:lnTo>
                  <a:cubicBezTo>
                    <a:pt x="334258" y="4420"/>
                    <a:pt x="347849" y="12203"/>
                    <a:pt x="322118" y="20781"/>
                  </a:cubicBezTo>
                  <a:lnTo>
                    <a:pt x="301336" y="27709"/>
                  </a:lnTo>
                  <a:lnTo>
                    <a:pt x="290945" y="31172"/>
                  </a:lnTo>
                  <a:cubicBezTo>
                    <a:pt x="273393" y="48726"/>
                    <a:pt x="296108" y="28074"/>
                    <a:pt x="273627" y="41563"/>
                  </a:cubicBezTo>
                  <a:cubicBezTo>
                    <a:pt x="251569" y="54798"/>
                    <a:pt x="287018" y="43413"/>
                    <a:pt x="252845" y="51954"/>
                  </a:cubicBezTo>
                  <a:cubicBezTo>
                    <a:pt x="223065" y="71807"/>
                    <a:pt x="260743" y="48005"/>
                    <a:pt x="232064" y="62345"/>
                  </a:cubicBezTo>
                  <a:cubicBezTo>
                    <a:pt x="228341" y="64207"/>
                    <a:pt x="224924" y="66672"/>
                    <a:pt x="221673" y="69272"/>
                  </a:cubicBezTo>
                  <a:cubicBezTo>
                    <a:pt x="219123" y="71312"/>
                    <a:pt x="217546" y="74520"/>
                    <a:pt x="214745" y="76200"/>
                  </a:cubicBezTo>
                  <a:cubicBezTo>
                    <a:pt x="211614" y="78078"/>
                    <a:pt x="207818" y="78509"/>
                    <a:pt x="204354" y="79663"/>
                  </a:cubicBezTo>
                  <a:cubicBezTo>
                    <a:pt x="180759" y="103261"/>
                    <a:pt x="216732" y="66378"/>
                    <a:pt x="190500" y="96981"/>
                  </a:cubicBezTo>
                  <a:cubicBezTo>
                    <a:pt x="186249" y="101940"/>
                    <a:pt x="181263" y="106218"/>
                    <a:pt x="176645" y="110836"/>
                  </a:cubicBezTo>
                  <a:cubicBezTo>
                    <a:pt x="173181" y="114300"/>
                    <a:pt x="170901" y="119678"/>
                    <a:pt x="166254" y="121227"/>
                  </a:cubicBezTo>
                  <a:cubicBezTo>
                    <a:pt x="151348" y="126197"/>
                    <a:pt x="159406" y="123806"/>
                    <a:pt x="142009" y="128154"/>
                  </a:cubicBezTo>
                  <a:cubicBezTo>
                    <a:pt x="130786" y="133765"/>
                    <a:pt x="118912" y="138841"/>
                    <a:pt x="110836" y="148936"/>
                  </a:cubicBezTo>
                  <a:cubicBezTo>
                    <a:pt x="108235" y="152187"/>
                    <a:pt x="105600" y="155523"/>
                    <a:pt x="103909" y="159327"/>
                  </a:cubicBezTo>
                  <a:cubicBezTo>
                    <a:pt x="100943" y="166000"/>
                    <a:pt x="102146" y="174946"/>
                    <a:pt x="96982" y="180109"/>
                  </a:cubicBezTo>
                  <a:cubicBezTo>
                    <a:pt x="87110" y="189979"/>
                    <a:pt x="91865" y="184319"/>
                    <a:pt x="83127" y="197427"/>
                  </a:cubicBezTo>
                  <a:cubicBezTo>
                    <a:pt x="82479" y="200019"/>
                    <a:pt x="78331" y="218120"/>
                    <a:pt x="76200" y="221672"/>
                  </a:cubicBezTo>
                  <a:cubicBezTo>
                    <a:pt x="74520" y="224472"/>
                    <a:pt x="71313" y="226050"/>
                    <a:pt x="69273" y="228600"/>
                  </a:cubicBezTo>
                  <a:cubicBezTo>
                    <a:pt x="66672" y="231851"/>
                    <a:pt x="64654" y="235527"/>
                    <a:pt x="62345" y="238991"/>
                  </a:cubicBezTo>
                  <a:cubicBezTo>
                    <a:pt x="55724" y="258857"/>
                    <a:pt x="63365" y="241094"/>
                    <a:pt x="51954" y="256309"/>
                  </a:cubicBezTo>
                  <a:cubicBezTo>
                    <a:pt x="31750" y="283249"/>
                    <a:pt x="47048" y="271126"/>
                    <a:pt x="27709" y="284018"/>
                  </a:cubicBezTo>
                  <a:cubicBezTo>
                    <a:pt x="26554" y="287482"/>
                    <a:pt x="25878" y="291143"/>
                    <a:pt x="24245" y="294409"/>
                  </a:cubicBezTo>
                  <a:cubicBezTo>
                    <a:pt x="22383" y="298132"/>
                    <a:pt x="18190" y="300730"/>
                    <a:pt x="17318" y="304800"/>
                  </a:cubicBezTo>
                  <a:cubicBezTo>
                    <a:pt x="14646" y="317269"/>
                    <a:pt x="15657" y="330276"/>
                    <a:pt x="13854" y="342900"/>
                  </a:cubicBezTo>
                  <a:cubicBezTo>
                    <a:pt x="12413" y="352985"/>
                    <a:pt x="8610" y="355104"/>
                    <a:pt x="3464" y="363681"/>
                  </a:cubicBezTo>
                  <a:cubicBezTo>
                    <a:pt x="2136" y="365895"/>
                    <a:pt x="1155" y="368300"/>
                    <a:pt x="0" y="370609"/>
                  </a:cubicBezTo>
                  <a:lnTo>
                    <a:pt x="0" y="370609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996545" y="848591"/>
              <a:ext cx="869373" cy="360218"/>
            </a:xfrm>
            <a:custGeom>
              <a:avLst/>
              <a:gdLst>
                <a:gd name="connsiteX0" fmla="*/ 0 w 869373"/>
                <a:gd name="connsiteY0" fmla="*/ 360218 h 360218"/>
                <a:gd name="connsiteX1" fmla="*/ 0 w 869373"/>
                <a:gd name="connsiteY1" fmla="*/ 360218 h 360218"/>
                <a:gd name="connsiteX2" fmla="*/ 10391 w 869373"/>
                <a:gd name="connsiteY2" fmla="*/ 332509 h 360218"/>
                <a:gd name="connsiteX3" fmla="*/ 13855 w 869373"/>
                <a:gd name="connsiteY3" fmla="*/ 322118 h 360218"/>
                <a:gd name="connsiteX4" fmla="*/ 27710 w 869373"/>
                <a:gd name="connsiteY4" fmla="*/ 304800 h 360218"/>
                <a:gd name="connsiteX5" fmla="*/ 41564 w 869373"/>
                <a:gd name="connsiteY5" fmla="*/ 284018 h 360218"/>
                <a:gd name="connsiteX6" fmla="*/ 69273 w 869373"/>
                <a:gd name="connsiteY6" fmla="*/ 263236 h 360218"/>
                <a:gd name="connsiteX7" fmla="*/ 76200 w 869373"/>
                <a:gd name="connsiteY7" fmla="*/ 252845 h 360218"/>
                <a:gd name="connsiteX8" fmla="*/ 83128 w 869373"/>
                <a:gd name="connsiteY8" fmla="*/ 245918 h 360218"/>
                <a:gd name="connsiteX9" fmla="*/ 100446 w 869373"/>
                <a:gd name="connsiteY9" fmla="*/ 225136 h 360218"/>
                <a:gd name="connsiteX10" fmla="*/ 114300 w 869373"/>
                <a:gd name="connsiteY10" fmla="*/ 218209 h 360218"/>
                <a:gd name="connsiteX11" fmla="*/ 121228 w 869373"/>
                <a:gd name="connsiteY11" fmla="*/ 207818 h 360218"/>
                <a:gd name="connsiteX12" fmla="*/ 124691 w 869373"/>
                <a:gd name="connsiteY12" fmla="*/ 197427 h 360218"/>
                <a:gd name="connsiteX13" fmla="*/ 135082 w 869373"/>
                <a:gd name="connsiteY13" fmla="*/ 193964 h 360218"/>
                <a:gd name="connsiteX14" fmla="*/ 138546 w 869373"/>
                <a:gd name="connsiteY14" fmla="*/ 183573 h 360218"/>
                <a:gd name="connsiteX15" fmla="*/ 148937 w 869373"/>
                <a:gd name="connsiteY15" fmla="*/ 180109 h 360218"/>
                <a:gd name="connsiteX16" fmla="*/ 159328 w 869373"/>
                <a:gd name="connsiteY16" fmla="*/ 173182 h 360218"/>
                <a:gd name="connsiteX17" fmla="*/ 176646 w 869373"/>
                <a:gd name="connsiteY17" fmla="*/ 159327 h 360218"/>
                <a:gd name="connsiteX18" fmla="*/ 207819 w 869373"/>
                <a:gd name="connsiteY18" fmla="*/ 152400 h 360218"/>
                <a:gd name="connsiteX19" fmla="*/ 218210 w 869373"/>
                <a:gd name="connsiteY19" fmla="*/ 148936 h 360218"/>
                <a:gd name="connsiteX20" fmla="*/ 232064 w 869373"/>
                <a:gd name="connsiteY20" fmla="*/ 145473 h 360218"/>
                <a:gd name="connsiteX21" fmla="*/ 238991 w 869373"/>
                <a:gd name="connsiteY21" fmla="*/ 138545 h 360218"/>
                <a:gd name="connsiteX22" fmla="*/ 266700 w 869373"/>
                <a:gd name="connsiteY22" fmla="*/ 131618 h 360218"/>
                <a:gd name="connsiteX23" fmla="*/ 280555 w 869373"/>
                <a:gd name="connsiteY23" fmla="*/ 124691 h 360218"/>
                <a:gd name="connsiteX24" fmla="*/ 290946 w 869373"/>
                <a:gd name="connsiteY24" fmla="*/ 121227 h 360218"/>
                <a:gd name="connsiteX25" fmla="*/ 308264 w 869373"/>
                <a:gd name="connsiteY25" fmla="*/ 103909 h 360218"/>
                <a:gd name="connsiteX26" fmla="*/ 329046 w 869373"/>
                <a:gd name="connsiteY26" fmla="*/ 96982 h 360218"/>
                <a:gd name="connsiteX27" fmla="*/ 335973 w 869373"/>
                <a:gd name="connsiteY27" fmla="*/ 90054 h 360218"/>
                <a:gd name="connsiteX28" fmla="*/ 356755 w 869373"/>
                <a:gd name="connsiteY28" fmla="*/ 83127 h 360218"/>
                <a:gd name="connsiteX29" fmla="*/ 367146 w 869373"/>
                <a:gd name="connsiteY29" fmla="*/ 76200 h 360218"/>
                <a:gd name="connsiteX30" fmla="*/ 387928 w 869373"/>
                <a:gd name="connsiteY30" fmla="*/ 62345 h 360218"/>
                <a:gd name="connsiteX31" fmla="*/ 398319 w 869373"/>
                <a:gd name="connsiteY31" fmla="*/ 55418 h 360218"/>
                <a:gd name="connsiteX32" fmla="*/ 415637 w 869373"/>
                <a:gd name="connsiteY32" fmla="*/ 48491 h 360218"/>
                <a:gd name="connsiteX33" fmla="*/ 436419 w 869373"/>
                <a:gd name="connsiteY33" fmla="*/ 41564 h 360218"/>
                <a:gd name="connsiteX34" fmla="*/ 446810 w 869373"/>
                <a:gd name="connsiteY34" fmla="*/ 38100 h 360218"/>
                <a:gd name="connsiteX35" fmla="*/ 471055 w 869373"/>
                <a:gd name="connsiteY35" fmla="*/ 34636 h 360218"/>
                <a:gd name="connsiteX36" fmla="*/ 529937 w 869373"/>
                <a:gd name="connsiteY36" fmla="*/ 24245 h 360218"/>
                <a:gd name="connsiteX37" fmla="*/ 540328 w 869373"/>
                <a:gd name="connsiteY37" fmla="*/ 20782 h 360218"/>
                <a:gd name="connsiteX38" fmla="*/ 592282 w 869373"/>
                <a:gd name="connsiteY38" fmla="*/ 13854 h 360218"/>
                <a:gd name="connsiteX39" fmla="*/ 619991 w 869373"/>
                <a:gd name="connsiteY39" fmla="*/ 10391 h 360218"/>
                <a:gd name="connsiteX40" fmla="*/ 658091 w 869373"/>
                <a:gd name="connsiteY40" fmla="*/ 3464 h 360218"/>
                <a:gd name="connsiteX41" fmla="*/ 668482 w 869373"/>
                <a:gd name="connsiteY41" fmla="*/ 0 h 360218"/>
                <a:gd name="connsiteX42" fmla="*/ 748146 w 869373"/>
                <a:gd name="connsiteY42" fmla="*/ 3464 h 360218"/>
                <a:gd name="connsiteX43" fmla="*/ 786246 w 869373"/>
                <a:gd name="connsiteY43" fmla="*/ 17318 h 360218"/>
                <a:gd name="connsiteX44" fmla="*/ 807028 w 869373"/>
                <a:gd name="connsiteY44" fmla="*/ 20782 h 360218"/>
                <a:gd name="connsiteX45" fmla="*/ 820882 w 869373"/>
                <a:gd name="connsiteY45" fmla="*/ 24245 h 360218"/>
                <a:gd name="connsiteX46" fmla="*/ 831273 w 869373"/>
                <a:gd name="connsiteY46" fmla="*/ 27709 h 360218"/>
                <a:gd name="connsiteX47" fmla="*/ 869373 w 869373"/>
                <a:gd name="connsiteY47" fmla="*/ 27709 h 360218"/>
                <a:gd name="connsiteX48" fmla="*/ 869373 w 869373"/>
                <a:gd name="connsiteY48" fmla="*/ 27709 h 36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69373" h="360218">
                  <a:moveTo>
                    <a:pt x="0" y="360218"/>
                  </a:moveTo>
                  <a:lnTo>
                    <a:pt x="0" y="360218"/>
                  </a:lnTo>
                  <a:cubicBezTo>
                    <a:pt x="3464" y="350982"/>
                    <a:pt x="7020" y="341779"/>
                    <a:pt x="10391" y="332509"/>
                  </a:cubicBezTo>
                  <a:cubicBezTo>
                    <a:pt x="11639" y="329078"/>
                    <a:pt x="12222" y="325384"/>
                    <a:pt x="13855" y="322118"/>
                  </a:cubicBezTo>
                  <a:cubicBezTo>
                    <a:pt x="22335" y="305159"/>
                    <a:pt x="18041" y="317692"/>
                    <a:pt x="27710" y="304800"/>
                  </a:cubicBezTo>
                  <a:cubicBezTo>
                    <a:pt x="32705" y="298140"/>
                    <a:pt x="34637" y="288636"/>
                    <a:pt x="41564" y="284018"/>
                  </a:cubicBezTo>
                  <a:cubicBezTo>
                    <a:pt x="51068" y="277682"/>
                    <a:pt x="61949" y="272392"/>
                    <a:pt x="69273" y="263236"/>
                  </a:cubicBezTo>
                  <a:cubicBezTo>
                    <a:pt x="71873" y="259985"/>
                    <a:pt x="73599" y="256096"/>
                    <a:pt x="76200" y="252845"/>
                  </a:cubicBezTo>
                  <a:cubicBezTo>
                    <a:pt x="78240" y="250295"/>
                    <a:pt x="81088" y="248468"/>
                    <a:pt x="83128" y="245918"/>
                  </a:cubicBezTo>
                  <a:cubicBezTo>
                    <a:pt x="91231" y="235790"/>
                    <a:pt x="88925" y="233366"/>
                    <a:pt x="100446" y="225136"/>
                  </a:cubicBezTo>
                  <a:cubicBezTo>
                    <a:pt x="104647" y="222135"/>
                    <a:pt x="109682" y="220518"/>
                    <a:pt x="114300" y="218209"/>
                  </a:cubicBezTo>
                  <a:cubicBezTo>
                    <a:pt x="116609" y="214745"/>
                    <a:pt x="119366" y="211541"/>
                    <a:pt x="121228" y="207818"/>
                  </a:cubicBezTo>
                  <a:cubicBezTo>
                    <a:pt x="122861" y="204552"/>
                    <a:pt x="122109" y="200009"/>
                    <a:pt x="124691" y="197427"/>
                  </a:cubicBezTo>
                  <a:cubicBezTo>
                    <a:pt x="127273" y="194845"/>
                    <a:pt x="131618" y="195118"/>
                    <a:pt x="135082" y="193964"/>
                  </a:cubicBezTo>
                  <a:cubicBezTo>
                    <a:pt x="136237" y="190500"/>
                    <a:pt x="135964" y="186155"/>
                    <a:pt x="138546" y="183573"/>
                  </a:cubicBezTo>
                  <a:cubicBezTo>
                    <a:pt x="141128" y="180991"/>
                    <a:pt x="145671" y="181742"/>
                    <a:pt x="148937" y="180109"/>
                  </a:cubicBezTo>
                  <a:cubicBezTo>
                    <a:pt x="152660" y="178247"/>
                    <a:pt x="156077" y="175783"/>
                    <a:pt x="159328" y="173182"/>
                  </a:cubicBezTo>
                  <a:cubicBezTo>
                    <a:pt x="167924" y="166305"/>
                    <a:pt x="165162" y="164249"/>
                    <a:pt x="176646" y="159327"/>
                  </a:cubicBezTo>
                  <a:cubicBezTo>
                    <a:pt x="181620" y="157196"/>
                    <a:pt x="203880" y="153385"/>
                    <a:pt x="207819" y="152400"/>
                  </a:cubicBezTo>
                  <a:cubicBezTo>
                    <a:pt x="211361" y="151514"/>
                    <a:pt x="214699" y="149939"/>
                    <a:pt x="218210" y="148936"/>
                  </a:cubicBezTo>
                  <a:cubicBezTo>
                    <a:pt x="222787" y="147628"/>
                    <a:pt x="227446" y="146627"/>
                    <a:pt x="232064" y="145473"/>
                  </a:cubicBezTo>
                  <a:cubicBezTo>
                    <a:pt x="234373" y="143164"/>
                    <a:pt x="236191" y="140225"/>
                    <a:pt x="238991" y="138545"/>
                  </a:cubicBezTo>
                  <a:cubicBezTo>
                    <a:pt x="244313" y="135352"/>
                    <a:pt x="262981" y="132362"/>
                    <a:pt x="266700" y="131618"/>
                  </a:cubicBezTo>
                  <a:cubicBezTo>
                    <a:pt x="271318" y="129309"/>
                    <a:pt x="275809" y="126725"/>
                    <a:pt x="280555" y="124691"/>
                  </a:cubicBezTo>
                  <a:cubicBezTo>
                    <a:pt x="283911" y="123253"/>
                    <a:pt x="288364" y="123809"/>
                    <a:pt x="290946" y="121227"/>
                  </a:cubicBezTo>
                  <a:cubicBezTo>
                    <a:pt x="311012" y="101161"/>
                    <a:pt x="269976" y="119224"/>
                    <a:pt x="308264" y="103909"/>
                  </a:cubicBezTo>
                  <a:cubicBezTo>
                    <a:pt x="315044" y="101197"/>
                    <a:pt x="329046" y="96982"/>
                    <a:pt x="329046" y="96982"/>
                  </a:cubicBezTo>
                  <a:cubicBezTo>
                    <a:pt x="331355" y="94673"/>
                    <a:pt x="333052" y="91514"/>
                    <a:pt x="335973" y="90054"/>
                  </a:cubicBezTo>
                  <a:cubicBezTo>
                    <a:pt x="342504" y="86788"/>
                    <a:pt x="350679" y="87177"/>
                    <a:pt x="356755" y="83127"/>
                  </a:cubicBezTo>
                  <a:lnTo>
                    <a:pt x="367146" y="76200"/>
                  </a:lnTo>
                  <a:cubicBezTo>
                    <a:pt x="379321" y="57937"/>
                    <a:pt x="367053" y="71291"/>
                    <a:pt x="387928" y="62345"/>
                  </a:cubicBezTo>
                  <a:cubicBezTo>
                    <a:pt x="391754" y="60705"/>
                    <a:pt x="394596" y="57280"/>
                    <a:pt x="398319" y="55418"/>
                  </a:cubicBezTo>
                  <a:cubicBezTo>
                    <a:pt x="403880" y="52638"/>
                    <a:pt x="409794" y="50616"/>
                    <a:pt x="415637" y="48491"/>
                  </a:cubicBezTo>
                  <a:cubicBezTo>
                    <a:pt x="422499" y="45996"/>
                    <a:pt x="429492" y="43873"/>
                    <a:pt x="436419" y="41564"/>
                  </a:cubicBezTo>
                  <a:cubicBezTo>
                    <a:pt x="439883" y="40409"/>
                    <a:pt x="443196" y="38616"/>
                    <a:pt x="446810" y="38100"/>
                  </a:cubicBezTo>
                  <a:cubicBezTo>
                    <a:pt x="454892" y="36945"/>
                    <a:pt x="463050" y="36237"/>
                    <a:pt x="471055" y="34636"/>
                  </a:cubicBezTo>
                  <a:cubicBezTo>
                    <a:pt x="530195" y="22808"/>
                    <a:pt x="465925" y="31358"/>
                    <a:pt x="529937" y="24245"/>
                  </a:cubicBezTo>
                  <a:cubicBezTo>
                    <a:pt x="533401" y="23091"/>
                    <a:pt x="536764" y="21574"/>
                    <a:pt x="540328" y="20782"/>
                  </a:cubicBezTo>
                  <a:cubicBezTo>
                    <a:pt x="556508" y="17187"/>
                    <a:pt x="576332" y="15730"/>
                    <a:pt x="592282" y="13854"/>
                  </a:cubicBezTo>
                  <a:lnTo>
                    <a:pt x="619991" y="10391"/>
                  </a:lnTo>
                  <a:cubicBezTo>
                    <a:pt x="643821" y="2447"/>
                    <a:pt x="615010" y="11297"/>
                    <a:pt x="658091" y="3464"/>
                  </a:cubicBezTo>
                  <a:cubicBezTo>
                    <a:pt x="661683" y="2811"/>
                    <a:pt x="665018" y="1155"/>
                    <a:pt x="668482" y="0"/>
                  </a:cubicBezTo>
                  <a:cubicBezTo>
                    <a:pt x="695037" y="1155"/>
                    <a:pt x="721707" y="729"/>
                    <a:pt x="748146" y="3464"/>
                  </a:cubicBezTo>
                  <a:cubicBezTo>
                    <a:pt x="759873" y="4677"/>
                    <a:pt x="774880" y="14218"/>
                    <a:pt x="786246" y="17318"/>
                  </a:cubicBezTo>
                  <a:cubicBezTo>
                    <a:pt x="793021" y="19166"/>
                    <a:pt x="800141" y="19405"/>
                    <a:pt x="807028" y="20782"/>
                  </a:cubicBezTo>
                  <a:cubicBezTo>
                    <a:pt x="811696" y="21716"/>
                    <a:pt x="816305" y="22937"/>
                    <a:pt x="820882" y="24245"/>
                  </a:cubicBezTo>
                  <a:cubicBezTo>
                    <a:pt x="824393" y="25248"/>
                    <a:pt x="827631" y="27449"/>
                    <a:pt x="831273" y="27709"/>
                  </a:cubicBezTo>
                  <a:cubicBezTo>
                    <a:pt x="843941" y="28614"/>
                    <a:pt x="856673" y="27709"/>
                    <a:pt x="869373" y="27709"/>
                  </a:cubicBezTo>
                  <a:lnTo>
                    <a:pt x="869373" y="27709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924800" y="1371600"/>
              <a:ext cx="457200" cy="646401"/>
            </a:xfrm>
            <a:custGeom>
              <a:avLst/>
              <a:gdLst>
                <a:gd name="connsiteX0" fmla="*/ 0 w 342900"/>
                <a:gd name="connsiteY0" fmla="*/ 0 h 516082"/>
                <a:gd name="connsiteX1" fmla="*/ 0 w 342900"/>
                <a:gd name="connsiteY1" fmla="*/ 0 h 516082"/>
                <a:gd name="connsiteX2" fmla="*/ 6927 w 342900"/>
                <a:gd name="connsiteY2" fmla="*/ 38100 h 516082"/>
                <a:gd name="connsiteX3" fmla="*/ 10391 w 342900"/>
                <a:gd name="connsiteY3" fmla="*/ 48491 h 516082"/>
                <a:gd name="connsiteX4" fmla="*/ 13855 w 342900"/>
                <a:gd name="connsiteY4" fmla="*/ 62346 h 516082"/>
                <a:gd name="connsiteX5" fmla="*/ 27709 w 342900"/>
                <a:gd name="connsiteY5" fmla="*/ 96982 h 516082"/>
                <a:gd name="connsiteX6" fmla="*/ 38100 w 342900"/>
                <a:gd name="connsiteY6" fmla="*/ 100446 h 516082"/>
                <a:gd name="connsiteX7" fmla="*/ 48491 w 342900"/>
                <a:gd name="connsiteY7" fmla="*/ 124691 h 516082"/>
                <a:gd name="connsiteX8" fmla="*/ 51955 w 342900"/>
                <a:gd name="connsiteY8" fmla="*/ 138546 h 516082"/>
                <a:gd name="connsiteX9" fmla="*/ 69273 w 342900"/>
                <a:gd name="connsiteY9" fmla="*/ 155864 h 516082"/>
                <a:gd name="connsiteX10" fmla="*/ 79664 w 342900"/>
                <a:gd name="connsiteY10" fmla="*/ 173182 h 516082"/>
                <a:gd name="connsiteX11" fmla="*/ 83127 w 342900"/>
                <a:gd name="connsiteY11" fmla="*/ 183573 h 516082"/>
                <a:gd name="connsiteX12" fmla="*/ 100445 w 342900"/>
                <a:gd name="connsiteY12" fmla="*/ 197428 h 516082"/>
                <a:gd name="connsiteX13" fmla="*/ 110836 w 342900"/>
                <a:gd name="connsiteY13" fmla="*/ 218209 h 516082"/>
                <a:gd name="connsiteX14" fmla="*/ 117764 w 342900"/>
                <a:gd name="connsiteY14" fmla="*/ 232064 h 516082"/>
                <a:gd name="connsiteX15" fmla="*/ 142009 w 342900"/>
                <a:gd name="connsiteY15" fmla="*/ 256309 h 516082"/>
                <a:gd name="connsiteX16" fmla="*/ 148936 w 342900"/>
                <a:gd name="connsiteY16" fmla="*/ 270164 h 516082"/>
                <a:gd name="connsiteX17" fmla="*/ 159327 w 342900"/>
                <a:gd name="connsiteY17" fmla="*/ 273628 h 516082"/>
                <a:gd name="connsiteX18" fmla="*/ 162791 w 342900"/>
                <a:gd name="connsiteY18" fmla="*/ 287482 h 516082"/>
                <a:gd name="connsiteX19" fmla="*/ 183573 w 342900"/>
                <a:gd name="connsiteY19" fmla="*/ 304800 h 516082"/>
                <a:gd name="connsiteX20" fmla="*/ 190500 w 342900"/>
                <a:gd name="connsiteY20" fmla="*/ 315191 h 516082"/>
                <a:gd name="connsiteX21" fmla="*/ 197427 w 342900"/>
                <a:gd name="connsiteY21" fmla="*/ 329046 h 516082"/>
                <a:gd name="connsiteX22" fmla="*/ 214745 w 342900"/>
                <a:gd name="connsiteY22" fmla="*/ 342900 h 516082"/>
                <a:gd name="connsiteX23" fmla="*/ 228600 w 342900"/>
                <a:gd name="connsiteY23" fmla="*/ 356755 h 516082"/>
                <a:gd name="connsiteX24" fmla="*/ 249382 w 342900"/>
                <a:gd name="connsiteY24" fmla="*/ 387928 h 516082"/>
                <a:gd name="connsiteX25" fmla="*/ 252845 w 342900"/>
                <a:gd name="connsiteY25" fmla="*/ 401782 h 516082"/>
                <a:gd name="connsiteX26" fmla="*/ 266700 w 342900"/>
                <a:gd name="connsiteY26" fmla="*/ 415637 h 516082"/>
                <a:gd name="connsiteX27" fmla="*/ 280555 w 342900"/>
                <a:gd name="connsiteY27" fmla="*/ 439882 h 516082"/>
                <a:gd name="connsiteX28" fmla="*/ 284018 w 342900"/>
                <a:gd name="connsiteY28" fmla="*/ 450273 h 516082"/>
                <a:gd name="connsiteX29" fmla="*/ 304800 w 342900"/>
                <a:gd name="connsiteY29" fmla="*/ 474519 h 516082"/>
                <a:gd name="connsiteX30" fmla="*/ 315191 w 342900"/>
                <a:gd name="connsiteY30" fmla="*/ 481446 h 516082"/>
                <a:gd name="connsiteX31" fmla="*/ 329045 w 342900"/>
                <a:gd name="connsiteY31" fmla="*/ 502228 h 516082"/>
                <a:gd name="connsiteX32" fmla="*/ 342900 w 342900"/>
                <a:gd name="connsiteY32" fmla="*/ 516082 h 516082"/>
                <a:gd name="connsiteX33" fmla="*/ 342900 w 342900"/>
                <a:gd name="connsiteY33" fmla="*/ 516082 h 51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2900" h="516082">
                  <a:moveTo>
                    <a:pt x="0" y="0"/>
                  </a:moveTo>
                  <a:lnTo>
                    <a:pt x="0" y="0"/>
                  </a:lnTo>
                  <a:cubicBezTo>
                    <a:pt x="2309" y="12700"/>
                    <a:pt x="4222" y="25478"/>
                    <a:pt x="6927" y="38100"/>
                  </a:cubicBezTo>
                  <a:cubicBezTo>
                    <a:pt x="7692" y="41670"/>
                    <a:pt x="9388" y="44980"/>
                    <a:pt x="10391" y="48491"/>
                  </a:cubicBezTo>
                  <a:cubicBezTo>
                    <a:pt x="11699" y="53068"/>
                    <a:pt x="12487" y="57786"/>
                    <a:pt x="13855" y="62346"/>
                  </a:cubicBezTo>
                  <a:cubicBezTo>
                    <a:pt x="15014" y="66211"/>
                    <a:pt x="22749" y="92022"/>
                    <a:pt x="27709" y="96982"/>
                  </a:cubicBezTo>
                  <a:cubicBezTo>
                    <a:pt x="30291" y="99564"/>
                    <a:pt x="34636" y="99291"/>
                    <a:pt x="38100" y="100446"/>
                  </a:cubicBezTo>
                  <a:cubicBezTo>
                    <a:pt x="41564" y="108528"/>
                    <a:pt x="45486" y="116428"/>
                    <a:pt x="48491" y="124691"/>
                  </a:cubicBezTo>
                  <a:cubicBezTo>
                    <a:pt x="50118" y="129165"/>
                    <a:pt x="49314" y="134585"/>
                    <a:pt x="51955" y="138546"/>
                  </a:cubicBezTo>
                  <a:cubicBezTo>
                    <a:pt x="56483" y="145339"/>
                    <a:pt x="69273" y="155864"/>
                    <a:pt x="69273" y="155864"/>
                  </a:cubicBezTo>
                  <a:cubicBezTo>
                    <a:pt x="79083" y="185299"/>
                    <a:pt x="65401" y="149410"/>
                    <a:pt x="79664" y="173182"/>
                  </a:cubicBezTo>
                  <a:cubicBezTo>
                    <a:pt x="81542" y="176313"/>
                    <a:pt x="81249" y="180442"/>
                    <a:pt x="83127" y="183573"/>
                  </a:cubicBezTo>
                  <a:cubicBezTo>
                    <a:pt x="86415" y="189054"/>
                    <a:pt x="95730" y="194284"/>
                    <a:pt x="100445" y="197428"/>
                  </a:cubicBezTo>
                  <a:cubicBezTo>
                    <a:pt x="106796" y="216479"/>
                    <a:pt x="100093" y="199410"/>
                    <a:pt x="110836" y="218209"/>
                  </a:cubicBezTo>
                  <a:cubicBezTo>
                    <a:pt x="113398" y="222692"/>
                    <a:pt x="114494" y="228068"/>
                    <a:pt x="117764" y="232064"/>
                  </a:cubicBezTo>
                  <a:cubicBezTo>
                    <a:pt x="125001" y="240910"/>
                    <a:pt x="142009" y="256309"/>
                    <a:pt x="142009" y="256309"/>
                  </a:cubicBezTo>
                  <a:cubicBezTo>
                    <a:pt x="144318" y="260927"/>
                    <a:pt x="145285" y="266513"/>
                    <a:pt x="148936" y="270164"/>
                  </a:cubicBezTo>
                  <a:cubicBezTo>
                    <a:pt x="151518" y="272746"/>
                    <a:pt x="157046" y="270777"/>
                    <a:pt x="159327" y="273628"/>
                  </a:cubicBezTo>
                  <a:cubicBezTo>
                    <a:pt x="162301" y="277345"/>
                    <a:pt x="160429" y="283349"/>
                    <a:pt x="162791" y="287482"/>
                  </a:cubicBezTo>
                  <a:cubicBezTo>
                    <a:pt x="166895" y="294663"/>
                    <a:pt x="176951" y="300386"/>
                    <a:pt x="183573" y="304800"/>
                  </a:cubicBezTo>
                  <a:cubicBezTo>
                    <a:pt x="185882" y="308264"/>
                    <a:pt x="188435" y="311577"/>
                    <a:pt x="190500" y="315191"/>
                  </a:cubicBezTo>
                  <a:cubicBezTo>
                    <a:pt x="193062" y="319674"/>
                    <a:pt x="194563" y="324750"/>
                    <a:pt x="197427" y="329046"/>
                  </a:cubicBezTo>
                  <a:cubicBezTo>
                    <a:pt x="202665" y="336903"/>
                    <a:pt x="207543" y="336727"/>
                    <a:pt x="214745" y="342900"/>
                  </a:cubicBezTo>
                  <a:cubicBezTo>
                    <a:pt x="219704" y="347151"/>
                    <a:pt x="223982" y="352137"/>
                    <a:pt x="228600" y="356755"/>
                  </a:cubicBezTo>
                  <a:cubicBezTo>
                    <a:pt x="249535" y="409093"/>
                    <a:pt x="218964" y="339258"/>
                    <a:pt x="249382" y="387928"/>
                  </a:cubicBezTo>
                  <a:cubicBezTo>
                    <a:pt x="251905" y="391965"/>
                    <a:pt x="250322" y="397745"/>
                    <a:pt x="252845" y="401782"/>
                  </a:cubicBezTo>
                  <a:cubicBezTo>
                    <a:pt x="256307" y="407321"/>
                    <a:pt x="266700" y="415637"/>
                    <a:pt x="266700" y="415637"/>
                  </a:cubicBezTo>
                  <a:cubicBezTo>
                    <a:pt x="274644" y="439465"/>
                    <a:pt x="263777" y="410520"/>
                    <a:pt x="280555" y="439882"/>
                  </a:cubicBezTo>
                  <a:cubicBezTo>
                    <a:pt x="282366" y="443052"/>
                    <a:pt x="282385" y="447007"/>
                    <a:pt x="284018" y="450273"/>
                  </a:cubicBezTo>
                  <a:cubicBezTo>
                    <a:pt x="287935" y="458108"/>
                    <a:pt x="298408" y="470258"/>
                    <a:pt x="304800" y="474519"/>
                  </a:cubicBezTo>
                  <a:lnTo>
                    <a:pt x="315191" y="481446"/>
                  </a:lnTo>
                  <a:cubicBezTo>
                    <a:pt x="319809" y="488373"/>
                    <a:pt x="323158" y="496341"/>
                    <a:pt x="329045" y="502228"/>
                  </a:cubicBezTo>
                  <a:lnTo>
                    <a:pt x="342900" y="516082"/>
                  </a:lnTo>
                  <a:lnTo>
                    <a:pt x="342900" y="516082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7436429" y="1694656"/>
              <a:ext cx="526473" cy="883389"/>
            </a:xfrm>
            <a:custGeom>
              <a:avLst/>
              <a:gdLst>
                <a:gd name="connsiteX0" fmla="*/ 526473 w 526473"/>
                <a:gd name="connsiteY0" fmla="*/ 883389 h 883389"/>
                <a:gd name="connsiteX1" fmla="*/ 526473 w 526473"/>
                <a:gd name="connsiteY1" fmla="*/ 883389 h 883389"/>
                <a:gd name="connsiteX2" fmla="*/ 523009 w 526473"/>
                <a:gd name="connsiteY2" fmla="*/ 796799 h 883389"/>
                <a:gd name="connsiteX3" fmla="*/ 519546 w 526473"/>
                <a:gd name="connsiteY3" fmla="*/ 786408 h 883389"/>
                <a:gd name="connsiteX4" fmla="*/ 512618 w 526473"/>
                <a:gd name="connsiteY4" fmla="*/ 748308 h 883389"/>
                <a:gd name="connsiteX5" fmla="*/ 509155 w 526473"/>
                <a:gd name="connsiteY5" fmla="*/ 737917 h 883389"/>
                <a:gd name="connsiteX6" fmla="*/ 498764 w 526473"/>
                <a:gd name="connsiteY6" fmla="*/ 692889 h 883389"/>
                <a:gd name="connsiteX7" fmla="*/ 495300 w 526473"/>
                <a:gd name="connsiteY7" fmla="*/ 682499 h 883389"/>
                <a:gd name="connsiteX8" fmla="*/ 481446 w 526473"/>
                <a:gd name="connsiteY8" fmla="*/ 665180 h 883389"/>
                <a:gd name="connsiteX9" fmla="*/ 477982 w 526473"/>
                <a:gd name="connsiteY9" fmla="*/ 654789 h 883389"/>
                <a:gd name="connsiteX10" fmla="*/ 471055 w 526473"/>
                <a:gd name="connsiteY10" fmla="*/ 644399 h 883389"/>
                <a:gd name="connsiteX11" fmla="*/ 460664 w 526473"/>
                <a:gd name="connsiteY11" fmla="*/ 623617 h 883389"/>
                <a:gd name="connsiteX12" fmla="*/ 446809 w 526473"/>
                <a:gd name="connsiteY12" fmla="*/ 609762 h 883389"/>
                <a:gd name="connsiteX13" fmla="*/ 436418 w 526473"/>
                <a:gd name="connsiteY13" fmla="*/ 592444 h 883389"/>
                <a:gd name="connsiteX14" fmla="*/ 426027 w 526473"/>
                <a:gd name="connsiteY14" fmla="*/ 575126 h 883389"/>
                <a:gd name="connsiteX15" fmla="*/ 415637 w 526473"/>
                <a:gd name="connsiteY15" fmla="*/ 550880 h 883389"/>
                <a:gd name="connsiteX16" fmla="*/ 412173 w 526473"/>
                <a:gd name="connsiteY16" fmla="*/ 540489 h 883389"/>
                <a:gd name="connsiteX17" fmla="*/ 398318 w 526473"/>
                <a:gd name="connsiteY17" fmla="*/ 523171 h 883389"/>
                <a:gd name="connsiteX18" fmla="*/ 384464 w 526473"/>
                <a:gd name="connsiteY18" fmla="*/ 505853 h 883389"/>
                <a:gd name="connsiteX19" fmla="*/ 377537 w 526473"/>
                <a:gd name="connsiteY19" fmla="*/ 495462 h 883389"/>
                <a:gd name="connsiteX20" fmla="*/ 370609 w 526473"/>
                <a:gd name="connsiteY20" fmla="*/ 488535 h 883389"/>
                <a:gd name="connsiteX21" fmla="*/ 363682 w 526473"/>
                <a:gd name="connsiteY21" fmla="*/ 478144 h 883389"/>
                <a:gd name="connsiteX22" fmla="*/ 356755 w 526473"/>
                <a:gd name="connsiteY22" fmla="*/ 464289 h 883389"/>
                <a:gd name="connsiteX23" fmla="*/ 342900 w 526473"/>
                <a:gd name="connsiteY23" fmla="*/ 460826 h 883389"/>
                <a:gd name="connsiteX24" fmla="*/ 322118 w 526473"/>
                <a:gd name="connsiteY24" fmla="*/ 433117 h 883389"/>
                <a:gd name="connsiteX25" fmla="*/ 318655 w 526473"/>
                <a:gd name="connsiteY25" fmla="*/ 422726 h 883389"/>
                <a:gd name="connsiteX26" fmla="*/ 311727 w 526473"/>
                <a:gd name="connsiteY26" fmla="*/ 415799 h 883389"/>
                <a:gd name="connsiteX27" fmla="*/ 304800 w 526473"/>
                <a:gd name="connsiteY27" fmla="*/ 391553 h 883389"/>
                <a:gd name="connsiteX28" fmla="*/ 294409 w 526473"/>
                <a:gd name="connsiteY28" fmla="*/ 384626 h 883389"/>
                <a:gd name="connsiteX29" fmla="*/ 284018 w 526473"/>
                <a:gd name="connsiteY29" fmla="*/ 367308 h 883389"/>
                <a:gd name="connsiteX30" fmla="*/ 280555 w 526473"/>
                <a:gd name="connsiteY30" fmla="*/ 356917 h 883389"/>
                <a:gd name="connsiteX31" fmla="*/ 273627 w 526473"/>
                <a:gd name="connsiteY31" fmla="*/ 349989 h 883389"/>
                <a:gd name="connsiteX32" fmla="*/ 259773 w 526473"/>
                <a:gd name="connsiteY32" fmla="*/ 332671 h 883389"/>
                <a:gd name="connsiteX33" fmla="*/ 249382 w 526473"/>
                <a:gd name="connsiteY33" fmla="*/ 311889 h 883389"/>
                <a:gd name="connsiteX34" fmla="*/ 238991 w 526473"/>
                <a:gd name="connsiteY34" fmla="*/ 308426 h 883389"/>
                <a:gd name="connsiteX35" fmla="*/ 235527 w 526473"/>
                <a:gd name="connsiteY35" fmla="*/ 298035 h 883389"/>
                <a:gd name="connsiteX36" fmla="*/ 221673 w 526473"/>
                <a:gd name="connsiteY36" fmla="*/ 277253 h 883389"/>
                <a:gd name="connsiteX37" fmla="*/ 211282 w 526473"/>
                <a:gd name="connsiteY37" fmla="*/ 256471 h 883389"/>
                <a:gd name="connsiteX38" fmla="*/ 207818 w 526473"/>
                <a:gd name="connsiteY38" fmla="*/ 246080 h 883389"/>
                <a:gd name="connsiteX39" fmla="*/ 200891 w 526473"/>
                <a:gd name="connsiteY39" fmla="*/ 235689 h 883389"/>
                <a:gd name="connsiteX40" fmla="*/ 187037 w 526473"/>
                <a:gd name="connsiteY40" fmla="*/ 207980 h 883389"/>
                <a:gd name="connsiteX41" fmla="*/ 183573 w 526473"/>
                <a:gd name="connsiteY41" fmla="*/ 197589 h 883389"/>
                <a:gd name="connsiteX42" fmla="*/ 162791 w 526473"/>
                <a:gd name="connsiteY42" fmla="*/ 169880 h 883389"/>
                <a:gd name="connsiteX43" fmla="*/ 155864 w 526473"/>
                <a:gd name="connsiteY43" fmla="*/ 156026 h 883389"/>
                <a:gd name="connsiteX44" fmla="*/ 148937 w 526473"/>
                <a:gd name="connsiteY44" fmla="*/ 131780 h 883389"/>
                <a:gd name="connsiteX45" fmla="*/ 124691 w 526473"/>
                <a:gd name="connsiteY45" fmla="*/ 110999 h 883389"/>
                <a:gd name="connsiteX46" fmla="*/ 121227 w 526473"/>
                <a:gd name="connsiteY46" fmla="*/ 100608 h 883389"/>
                <a:gd name="connsiteX47" fmla="*/ 103909 w 526473"/>
                <a:gd name="connsiteY47" fmla="*/ 90217 h 883389"/>
                <a:gd name="connsiteX48" fmla="*/ 96982 w 526473"/>
                <a:gd name="connsiteY48" fmla="*/ 83289 h 883389"/>
                <a:gd name="connsiteX49" fmla="*/ 90055 w 526473"/>
                <a:gd name="connsiteY49" fmla="*/ 72899 h 883389"/>
                <a:gd name="connsiteX50" fmla="*/ 69273 w 526473"/>
                <a:gd name="connsiteY50" fmla="*/ 65971 h 883389"/>
                <a:gd name="connsiteX51" fmla="*/ 65809 w 526473"/>
                <a:gd name="connsiteY51" fmla="*/ 55580 h 883389"/>
                <a:gd name="connsiteX52" fmla="*/ 55418 w 526473"/>
                <a:gd name="connsiteY52" fmla="*/ 48653 h 883389"/>
                <a:gd name="connsiteX53" fmla="*/ 45027 w 526473"/>
                <a:gd name="connsiteY53" fmla="*/ 38262 h 883389"/>
                <a:gd name="connsiteX54" fmla="*/ 20782 w 526473"/>
                <a:gd name="connsiteY54" fmla="*/ 7089 h 883389"/>
                <a:gd name="connsiteX55" fmla="*/ 3464 w 526473"/>
                <a:gd name="connsiteY55" fmla="*/ 162 h 883389"/>
                <a:gd name="connsiteX56" fmla="*/ 0 w 526473"/>
                <a:gd name="connsiteY56" fmla="*/ 162 h 883389"/>
                <a:gd name="connsiteX57" fmla="*/ 0 w 526473"/>
                <a:gd name="connsiteY57" fmla="*/ 162 h 88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26473" h="883389">
                  <a:moveTo>
                    <a:pt x="526473" y="883389"/>
                  </a:moveTo>
                  <a:lnTo>
                    <a:pt x="526473" y="883389"/>
                  </a:lnTo>
                  <a:cubicBezTo>
                    <a:pt x="525318" y="854526"/>
                    <a:pt x="525067" y="825612"/>
                    <a:pt x="523009" y="796799"/>
                  </a:cubicBezTo>
                  <a:cubicBezTo>
                    <a:pt x="522749" y="793157"/>
                    <a:pt x="520431" y="789950"/>
                    <a:pt x="519546" y="786408"/>
                  </a:cubicBezTo>
                  <a:cubicBezTo>
                    <a:pt x="513241" y="761188"/>
                    <a:pt x="518795" y="776107"/>
                    <a:pt x="512618" y="748308"/>
                  </a:cubicBezTo>
                  <a:cubicBezTo>
                    <a:pt x="511826" y="744744"/>
                    <a:pt x="510309" y="741381"/>
                    <a:pt x="509155" y="737917"/>
                  </a:cubicBezTo>
                  <a:cubicBezTo>
                    <a:pt x="504659" y="706447"/>
                    <a:pt x="508272" y="721412"/>
                    <a:pt x="498764" y="692889"/>
                  </a:cubicBezTo>
                  <a:cubicBezTo>
                    <a:pt x="497609" y="689426"/>
                    <a:pt x="497881" y="685081"/>
                    <a:pt x="495300" y="682499"/>
                  </a:cubicBezTo>
                  <a:cubicBezTo>
                    <a:pt x="488857" y="676055"/>
                    <a:pt x="485815" y="673918"/>
                    <a:pt x="481446" y="665180"/>
                  </a:cubicBezTo>
                  <a:cubicBezTo>
                    <a:pt x="479813" y="661914"/>
                    <a:pt x="479615" y="658055"/>
                    <a:pt x="477982" y="654789"/>
                  </a:cubicBezTo>
                  <a:cubicBezTo>
                    <a:pt x="476120" y="651066"/>
                    <a:pt x="472917" y="648122"/>
                    <a:pt x="471055" y="644399"/>
                  </a:cubicBezTo>
                  <a:cubicBezTo>
                    <a:pt x="463680" y="629650"/>
                    <a:pt x="472574" y="637513"/>
                    <a:pt x="460664" y="623617"/>
                  </a:cubicBezTo>
                  <a:cubicBezTo>
                    <a:pt x="456414" y="618658"/>
                    <a:pt x="446809" y="609762"/>
                    <a:pt x="446809" y="609762"/>
                  </a:cubicBezTo>
                  <a:cubicBezTo>
                    <a:pt x="436999" y="580327"/>
                    <a:pt x="450681" y="616216"/>
                    <a:pt x="436418" y="592444"/>
                  </a:cubicBezTo>
                  <a:cubicBezTo>
                    <a:pt x="422929" y="569963"/>
                    <a:pt x="443581" y="592678"/>
                    <a:pt x="426027" y="575126"/>
                  </a:cubicBezTo>
                  <a:cubicBezTo>
                    <a:pt x="418821" y="546295"/>
                    <a:pt x="427595" y="574796"/>
                    <a:pt x="415637" y="550880"/>
                  </a:cubicBezTo>
                  <a:cubicBezTo>
                    <a:pt x="414004" y="547614"/>
                    <a:pt x="413806" y="543755"/>
                    <a:pt x="412173" y="540489"/>
                  </a:cubicBezTo>
                  <a:cubicBezTo>
                    <a:pt x="407804" y="531751"/>
                    <a:pt x="404761" y="529614"/>
                    <a:pt x="398318" y="523171"/>
                  </a:cubicBezTo>
                  <a:cubicBezTo>
                    <a:pt x="391576" y="502942"/>
                    <a:pt x="400131" y="521520"/>
                    <a:pt x="384464" y="505853"/>
                  </a:cubicBezTo>
                  <a:cubicBezTo>
                    <a:pt x="381520" y="502909"/>
                    <a:pt x="380138" y="498713"/>
                    <a:pt x="377537" y="495462"/>
                  </a:cubicBezTo>
                  <a:cubicBezTo>
                    <a:pt x="375497" y="492912"/>
                    <a:pt x="372649" y="491085"/>
                    <a:pt x="370609" y="488535"/>
                  </a:cubicBezTo>
                  <a:cubicBezTo>
                    <a:pt x="368008" y="485284"/>
                    <a:pt x="365747" y="481758"/>
                    <a:pt x="363682" y="478144"/>
                  </a:cubicBezTo>
                  <a:cubicBezTo>
                    <a:pt x="361120" y="473661"/>
                    <a:pt x="360722" y="467594"/>
                    <a:pt x="356755" y="464289"/>
                  </a:cubicBezTo>
                  <a:cubicBezTo>
                    <a:pt x="353098" y="461241"/>
                    <a:pt x="347518" y="461980"/>
                    <a:pt x="342900" y="460826"/>
                  </a:cubicBezTo>
                  <a:cubicBezTo>
                    <a:pt x="327235" y="437327"/>
                    <a:pt x="334933" y="445931"/>
                    <a:pt x="322118" y="433117"/>
                  </a:cubicBezTo>
                  <a:cubicBezTo>
                    <a:pt x="320964" y="429653"/>
                    <a:pt x="320533" y="425857"/>
                    <a:pt x="318655" y="422726"/>
                  </a:cubicBezTo>
                  <a:cubicBezTo>
                    <a:pt x="316975" y="419926"/>
                    <a:pt x="313187" y="418720"/>
                    <a:pt x="311727" y="415799"/>
                  </a:cubicBezTo>
                  <a:cubicBezTo>
                    <a:pt x="310895" y="414134"/>
                    <a:pt x="307073" y="394394"/>
                    <a:pt x="304800" y="391553"/>
                  </a:cubicBezTo>
                  <a:cubicBezTo>
                    <a:pt x="302199" y="388302"/>
                    <a:pt x="297873" y="386935"/>
                    <a:pt x="294409" y="384626"/>
                  </a:cubicBezTo>
                  <a:cubicBezTo>
                    <a:pt x="284599" y="355191"/>
                    <a:pt x="298281" y="391080"/>
                    <a:pt x="284018" y="367308"/>
                  </a:cubicBezTo>
                  <a:cubicBezTo>
                    <a:pt x="282140" y="364177"/>
                    <a:pt x="282433" y="360048"/>
                    <a:pt x="280555" y="356917"/>
                  </a:cubicBezTo>
                  <a:cubicBezTo>
                    <a:pt x="278875" y="354116"/>
                    <a:pt x="275667" y="352539"/>
                    <a:pt x="273627" y="349989"/>
                  </a:cubicBezTo>
                  <a:cubicBezTo>
                    <a:pt x="256144" y="328136"/>
                    <a:pt x="276504" y="349404"/>
                    <a:pt x="259773" y="332671"/>
                  </a:cubicBezTo>
                  <a:cubicBezTo>
                    <a:pt x="257491" y="325827"/>
                    <a:pt x="255485" y="316771"/>
                    <a:pt x="249382" y="311889"/>
                  </a:cubicBezTo>
                  <a:cubicBezTo>
                    <a:pt x="246531" y="309608"/>
                    <a:pt x="242455" y="309580"/>
                    <a:pt x="238991" y="308426"/>
                  </a:cubicBezTo>
                  <a:cubicBezTo>
                    <a:pt x="237836" y="304962"/>
                    <a:pt x="237300" y="301227"/>
                    <a:pt x="235527" y="298035"/>
                  </a:cubicBezTo>
                  <a:cubicBezTo>
                    <a:pt x="231484" y="290757"/>
                    <a:pt x="224306" y="285151"/>
                    <a:pt x="221673" y="277253"/>
                  </a:cubicBezTo>
                  <a:cubicBezTo>
                    <a:pt x="212966" y="251135"/>
                    <a:pt x="224711" y="283329"/>
                    <a:pt x="211282" y="256471"/>
                  </a:cubicBezTo>
                  <a:cubicBezTo>
                    <a:pt x="209649" y="253205"/>
                    <a:pt x="209451" y="249346"/>
                    <a:pt x="207818" y="246080"/>
                  </a:cubicBezTo>
                  <a:cubicBezTo>
                    <a:pt x="205956" y="242357"/>
                    <a:pt x="202582" y="239493"/>
                    <a:pt x="200891" y="235689"/>
                  </a:cubicBezTo>
                  <a:cubicBezTo>
                    <a:pt x="188155" y="207033"/>
                    <a:pt x="201263" y="222208"/>
                    <a:pt x="187037" y="207980"/>
                  </a:cubicBezTo>
                  <a:cubicBezTo>
                    <a:pt x="185882" y="204516"/>
                    <a:pt x="185346" y="200781"/>
                    <a:pt x="183573" y="197589"/>
                  </a:cubicBezTo>
                  <a:cubicBezTo>
                    <a:pt x="173783" y="179968"/>
                    <a:pt x="173299" y="180390"/>
                    <a:pt x="162791" y="169880"/>
                  </a:cubicBezTo>
                  <a:cubicBezTo>
                    <a:pt x="158811" y="157940"/>
                    <a:pt x="161909" y="162071"/>
                    <a:pt x="155864" y="156026"/>
                  </a:cubicBezTo>
                  <a:lnTo>
                    <a:pt x="148937" y="131780"/>
                  </a:lnTo>
                  <a:cubicBezTo>
                    <a:pt x="140855" y="124853"/>
                    <a:pt x="131763" y="118954"/>
                    <a:pt x="124691" y="110999"/>
                  </a:cubicBezTo>
                  <a:cubicBezTo>
                    <a:pt x="122265" y="108270"/>
                    <a:pt x="123105" y="103739"/>
                    <a:pt x="121227" y="100608"/>
                  </a:cubicBezTo>
                  <a:cubicBezTo>
                    <a:pt x="116472" y="92682"/>
                    <a:pt x="112084" y="92942"/>
                    <a:pt x="103909" y="90217"/>
                  </a:cubicBezTo>
                  <a:cubicBezTo>
                    <a:pt x="101600" y="87908"/>
                    <a:pt x="99022" y="85839"/>
                    <a:pt x="96982" y="83289"/>
                  </a:cubicBezTo>
                  <a:cubicBezTo>
                    <a:pt x="94382" y="80039"/>
                    <a:pt x="93585" y="75105"/>
                    <a:pt x="90055" y="72899"/>
                  </a:cubicBezTo>
                  <a:cubicBezTo>
                    <a:pt x="83863" y="69029"/>
                    <a:pt x="69273" y="65971"/>
                    <a:pt x="69273" y="65971"/>
                  </a:cubicBezTo>
                  <a:cubicBezTo>
                    <a:pt x="68118" y="62507"/>
                    <a:pt x="68090" y="58431"/>
                    <a:pt x="65809" y="55580"/>
                  </a:cubicBezTo>
                  <a:cubicBezTo>
                    <a:pt x="63208" y="52329"/>
                    <a:pt x="58616" y="51318"/>
                    <a:pt x="55418" y="48653"/>
                  </a:cubicBezTo>
                  <a:cubicBezTo>
                    <a:pt x="51655" y="45517"/>
                    <a:pt x="48034" y="42129"/>
                    <a:pt x="45027" y="38262"/>
                  </a:cubicBezTo>
                  <a:cubicBezTo>
                    <a:pt x="38783" y="30234"/>
                    <a:pt x="30984" y="13465"/>
                    <a:pt x="20782" y="7089"/>
                  </a:cubicBezTo>
                  <a:cubicBezTo>
                    <a:pt x="15510" y="3794"/>
                    <a:pt x="9362" y="2128"/>
                    <a:pt x="3464" y="162"/>
                  </a:cubicBezTo>
                  <a:cubicBezTo>
                    <a:pt x="2369" y="-203"/>
                    <a:pt x="1155" y="162"/>
                    <a:pt x="0" y="162"/>
                  </a:cubicBezTo>
                  <a:lnTo>
                    <a:pt x="0" y="162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681913" y="1347788"/>
              <a:ext cx="476250" cy="147637"/>
            </a:xfrm>
            <a:custGeom>
              <a:avLst/>
              <a:gdLst>
                <a:gd name="connsiteX0" fmla="*/ 0 w 476250"/>
                <a:gd name="connsiteY0" fmla="*/ 147637 h 147637"/>
                <a:gd name="connsiteX1" fmla="*/ 0 w 476250"/>
                <a:gd name="connsiteY1" fmla="*/ 147637 h 147637"/>
                <a:gd name="connsiteX2" fmla="*/ 33337 w 476250"/>
                <a:gd name="connsiteY2" fmla="*/ 123825 h 147637"/>
                <a:gd name="connsiteX3" fmla="*/ 47625 w 476250"/>
                <a:gd name="connsiteY3" fmla="*/ 119062 h 147637"/>
                <a:gd name="connsiteX4" fmla="*/ 76200 w 476250"/>
                <a:gd name="connsiteY4" fmla="*/ 100012 h 147637"/>
                <a:gd name="connsiteX5" fmla="*/ 104775 w 476250"/>
                <a:gd name="connsiteY5" fmla="*/ 80962 h 147637"/>
                <a:gd name="connsiteX6" fmla="*/ 133350 w 476250"/>
                <a:gd name="connsiteY6" fmla="*/ 61912 h 147637"/>
                <a:gd name="connsiteX7" fmla="*/ 147637 w 476250"/>
                <a:gd name="connsiteY7" fmla="*/ 52387 h 147637"/>
                <a:gd name="connsiteX8" fmla="*/ 161925 w 476250"/>
                <a:gd name="connsiteY8" fmla="*/ 47625 h 147637"/>
                <a:gd name="connsiteX9" fmla="*/ 476250 w 476250"/>
                <a:gd name="connsiteY9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147637">
                  <a:moveTo>
                    <a:pt x="0" y="147637"/>
                  </a:moveTo>
                  <a:lnTo>
                    <a:pt x="0" y="147637"/>
                  </a:lnTo>
                  <a:cubicBezTo>
                    <a:pt x="11112" y="139700"/>
                    <a:pt x="21627" y="130851"/>
                    <a:pt x="33337" y="123825"/>
                  </a:cubicBezTo>
                  <a:cubicBezTo>
                    <a:pt x="37642" y="121242"/>
                    <a:pt x="43236" y="121500"/>
                    <a:pt x="47625" y="119062"/>
                  </a:cubicBezTo>
                  <a:cubicBezTo>
                    <a:pt x="57632" y="113503"/>
                    <a:pt x="66675" y="106362"/>
                    <a:pt x="76200" y="100012"/>
                  </a:cubicBezTo>
                  <a:lnTo>
                    <a:pt x="104775" y="80962"/>
                  </a:lnTo>
                  <a:lnTo>
                    <a:pt x="133350" y="61912"/>
                  </a:lnTo>
                  <a:cubicBezTo>
                    <a:pt x="138112" y="58737"/>
                    <a:pt x="142207" y="54197"/>
                    <a:pt x="147637" y="52387"/>
                  </a:cubicBezTo>
                  <a:lnTo>
                    <a:pt x="161925" y="47625"/>
                  </a:lnTo>
                  <a:lnTo>
                    <a:pt x="476250" y="0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7010400" y="1762125"/>
              <a:ext cx="214313" cy="300038"/>
            </a:xfrm>
            <a:custGeom>
              <a:avLst/>
              <a:gdLst>
                <a:gd name="connsiteX0" fmla="*/ 0 w 214313"/>
                <a:gd name="connsiteY0" fmla="*/ 0 h 300038"/>
                <a:gd name="connsiteX1" fmla="*/ 0 w 214313"/>
                <a:gd name="connsiteY1" fmla="*/ 0 h 300038"/>
                <a:gd name="connsiteX2" fmla="*/ 23813 w 214313"/>
                <a:gd name="connsiteY2" fmla="*/ 38100 h 300038"/>
                <a:gd name="connsiteX3" fmla="*/ 33338 w 214313"/>
                <a:gd name="connsiteY3" fmla="*/ 66675 h 300038"/>
                <a:gd name="connsiteX4" fmla="*/ 38100 w 214313"/>
                <a:gd name="connsiteY4" fmla="*/ 80963 h 300038"/>
                <a:gd name="connsiteX5" fmla="*/ 47625 w 214313"/>
                <a:gd name="connsiteY5" fmla="*/ 95250 h 300038"/>
                <a:gd name="connsiteX6" fmla="*/ 52388 w 214313"/>
                <a:gd name="connsiteY6" fmla="*/ 109538 h 300038"/>
                <a:gd name="connsiteX7" fmla="*/ 85725 w 214313"/>
                <a:gd name="connsiteY7" fmla="*/ 147638 h 300038"/>
                <a:gd name="connsiteX8" fmla="*/ 90488 w 214313"/>
                <a:gd name="connsiteY8" fmla="*/ 161925 h 300038"/>
                <a:gd name="connsiteX9" fmla="*/ 100013 w 214313"/>
                <a:gd name="connsiteY9" fmla="*/ 195263 h 300038"/>
                <a:gd name="connsiteX10" fmla="*/ 109538 w 214313"/>
                <a:gd name="connsiteY10" fmla="*/ 209550 h 300038"/>
                <a:gd name="connsiteX11" fmla="*/ 123825 w 214313"/>
                <a:gd name="connsiteY11" fmla="*/ 238125 h 300038"/>
                <a:gd name="connsiteX12" fmla="*/ 138113 w 214313"/>
                <a:gd name="connsiteY12" fmla="*/ 242888 h 300038"/>
                <a:gd name="connsiteX13" fmla="*/ 166688 w 214313"/>
                <a:gd name="connsiteY13" fmla="*/ 261938 h 300038"/>
                <a:gd name="connsiteX14" fmla="*/ 176213 w 214313"/>
                <a:gd name="connsiteY14" fmla="*/ 276225 h 300038"/>
                <a:gd name="connsiteX15" fmla="*/ 190500 w 214313"/>
                <a:gd name="connsiteY15" fmla="*/ 280988 h 300038"/>
                <a:gd name="connsiteX16" fmla="*/ 200025 w 214313"/>
                <a:gd name="connsiteY16" fmla="*/ 295275 h 300038"/>
                <a:gd name="connsiteX17" fmla="*/ 214313 w 214313"/>
                <a:gd name="connsiteY17" fmla="*/ 300038 h 300038"/>
                <a:gd name="connsiteX18" fmla="*/ 214313 w 214313"/>
                <a:gd name="connsiteY18" fmla="*/ 300038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4313" h="300038">
                  <a:moveTo>
                    <a:pt x="0" y="0"/>
                  </a:moveTo>
                  <a:lnTo>
                    <a:pt x="0" y="0"/>
                  </a:lnTo>
                  <a:cubicBezTo>
                    <a:pt x="7938" y="12700"/>
                    <a:pt x="17115" y="24705"/>
                    <a:pt x="23813" y="38100"/>
                  </a:cubicBezTo>
                  <a:cubicBezTo>
                    <a:pt x="28303" y="47080"/>
                    <a:pt x="30163" y="57150"/>
                    <a:pt x="33338" y="66675"/>
                  </a:cubicBezTo>
                  <a:cubicBezTo>
                    <a:pt x="34925" y="71438"/>
                    <a:pt x="35315" y="76786"/>
                    <a:pt x="38100" y="80963"/>
                  </a:cubicBezTo>
                  <a:cubicBezTo>
                    <a:pt x="41275" y="85725"/>
                    <a:pt x="45065" y="90131"/>
                    <a:pt x="47625" y="95250"/>
                  </a:cubicBezTo>
                  <a:cubicBezTo>
                    <a:pt x="49870" y="99740"/>
                    <a:pt x="49727" y="105281"/>
                    <a:pt x="52388" y="109538"/>
                  </a:cubicBezTo>
                  <a:cubicBezTo>
                    <a:pt x="62077" y="125039"/>
                    <a:pt x="73241" y="135153"/>
                    <a:pt x="85725" y="147638"/>
                  </a:cubicBezTo>
                  <a:cubicBezTo>
                    <a:pt x="87313" y="152400"/>
                    <a:pt x="89109" y="157098"/>
                    <a:pt x="90488" y="161925"/>
                  </a:cubicBezTo>
                  <a:cubicBezTo>
                    <a:pt x="92524" y="169052"/>
                    <a:pt x="96204" y="187646"/>
                    <a:pt x="100013" y="195263"/>
                  </a:cubicBezTo>
                  <a:cubicBezTo>
                    <a:pt x="102573" y="200382"/>
                    <a:pt x="106363" y="204788"/>
                    <a:pt x="109538" y="209550"/>
                  </a:cubicBezTo>
                  <a:cubicBezTo>
                    <a:pt x="112675" y="218963"/>
                    <a:pt x="115431" y="231410"/>
                    <a:pt x="123825" y="238125"/>
                  </a:cubicBezTo>
                  <a:cubicBezTo>
                    <a:pt x="127745" y="241261"/>
                    <a:pt x="133724" y="240450"/>
                    <a:pt x="138113" y="242888"/>
                  </a:cubicBezTo>
                  <a:cubicBezTo>
                    <a:pt x="148120" y="248447"/>
                    <a:pt x="166688" y="261938"/>
                    <a:pt x="166688" y="261938"/>
                  </a:cubicBezTo>
                  <a:cubicBezTo>
                    <a:pt x="169863" y="266700"/>
                    <a:pt x="171744" y="272649"/>
                    <a:pt x="176213" y="276225"/>
                  </a:cubicBezTo>
                  <a:cubicBezTo>
                    <a:pt x="180133" y="279361"/>
                    <a:pt x="186580" y="277852"/>
                    <a:pt x="190500" y="280988"/>
                  </a:cubicBezTo>
                  <a:cubicBezTo>
                    <a:pt x="194969" y="284564"/>
                    <a:pt x="195556" y="291699"/>
                    <a:pt x="200025" y="295275"/>
                  </a:cubicBezTo>
                  <a:cubicBezTo>
                    <a:pt x="203945" y="298411"/>
                    <a:pt x="214313" y="300038"/>
                    <a:pt x="214313" y="300038"/>
                  </a:cubicBezTo>
                  <a:lnTo>
                    <a:pt x="214313" y="300038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7209682" y="1585913"/>
              <a:ext cx="324593" cy="461962"/>
            </a:xfrm>
            <a:custGeom>
              <a:avLst/>
              <a:gdLst>
                <a:gd name="connsiteX0" fmla="*/ 5506 w 324593"/>
                <a:gd name="connsiteY0" fmla="*/ 461962 h 461962"/>
                <a:gd name="connsiteX1" fmla="*/ 5506 w 324593"/>
                <a:gd name="connsiteY1" fmla="*/ 461962 h 461962"/>
                <a:gd name="connsiteX2" fmla="*/ 743 w 324593"/>
                <a:gd name="connsiteY2" fmla="*/ 419100 h 461962"/>
                <a:gd name="connsiteX3" fmla="*/ 19793 w 324593"/>
                <a:gd name="connsiteY3" fmla="*/ 390525 h 461962"/>
                <a:gd name="connsiteX4" fmla="*/ 43606 w 324593"/>
                <a:gd name="connsiteY4" fmla="*/ 366712 h 461962"/>
                <a:gd name="connsiteX5" fmla="*/ 48368 w 324593"/>
                <a:gd name="connsiteY5" fmla="*/ 352425 h 461962"/>
                <a:gd name="connsiteX6" fmla="*/ 76943 w 324593"/>
                <a:gd name="connsiteY6" fmla="*/ 328612 h 461962"/>
                <a:gd name="connsiteX7" fmla="*/ 110281 w 324593"/>
                <a:gd name="connsiteY7" fmla="*/ 290512 h 461962"/>
                <a:gd name="connsiteX8" fmla="*/ 129331 w 324593"/>
                <a:gd name="connsiteY8" fmla="*/ 261937 h 461962"/>
                <a:gd name="connsiteX9" fmla="*/ 134093 w 324593"/>
                <a:gd name="connsiteY9" fmla="*/ 223837 h 461962"/>
                <a:gd name="connsiteX10" fmla="*/ 138856 w 324593"/>
                <a:gd name="connsiteY10" fmla="*/ 209550 h 461962"/>
                <a:gd name="connsiteX11" fmla="*/ 157906 w 324593"/>
                <a:gd name="connsiteY11" fmla="*/ 176212 h 461962"/>
                <a:gd name="connsiteX12" fmla="*/ 181718 w 324593"/>
                <a:gd name="connsiteY12" fmla="*/ 133350 h 461962"/>
                <a:gd name="connsiteX13" fmla="*/ 200768 w 324593"/>
                <a:gd name="connsiteY13" fmla="*/ 119062 h 461962"/>
                <a:gd name="connsiteX14" fmla="*/ 224581 w 324593"/>
                <a:gd name="connsiteY14" fmla="*/ 100012 h 461962"/>
                <a:gd name="connsiteX15" fmla="*/ 238868 w 324593"/>
                <a:gd name="connsiteY15" fmla="*/ 85725 h 461962"/>
                <a:gd name="connsiteX16" fmla="*/ 243631 w 324593"/>
                <a:gd name="connsiteY16" fmla="*/ 71437 h 461962"/>
                <a:gd name="connsiteX17" fmla="*/ 257918 w 324593"/>
                <a:gd name="connsiteY17" fmla="*/ 61912 h 461962"/>
                <a:gd name="connsiteX18" fmla="*/ 272206 w 324593"/>
                <a:gd name="connsiteY18" fmla="*/ 33337 h 461962"/>
                <a:gd name="connsiteX19" fmla="*/ 286493 w 324593"/>
                <a:gd name="connsiteY19" fmla="*/ 23812 h 461962"/>
                <a:gd name="connsiteX20" fmla="*/ 300781 w 324593"/>
                <a:gd name="connsiteY20" fmla="*/ 19050 h 461962"/>
                <a:gd name="connsiteX21" fmla="*/ 310306 w 324593"/>
                <a:gd name="connsiteY21" fmla="*/ 4762 h 461962"/>
                <a:gd name="connsiteX22" fmla="*/ 324593 w 324593"/>
                <a:gd name="connsiteY22" fmla="*/ 0 h 461962"/>
                <a:gd name="connsiteX23" fmla="*/ 315068 w 324593"/>
                <a:gd name="connsiteY23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4593" h="461962">
                  <a:moveTo>
                    <a:pt x="5506" y="461962"/>
                  </a:moveTo>
                  <a:lnTo>
                    <a:pt x="5506" y="461962"/>
                  </a:lnTo>
                  <a:cubicBezTo>
                    <a:pt x="3918" y="447675"/>
                    <a:pt x="-2076" y="433196"/>
                    <a:pt x="743" y="419100"/>
                  </a:cubicBezTo>
                  <a:cubicBezTo>
                    <a:pt x="2988" y="407875"/>
                    <a:pt x="13443" y="400050"/>
                    <a:pt x="19793" y="390525"/>
                  </a:cubicBezTo>
                  <a:cubicBezTo>
                    <a:pt x="32494" y="371474"/>
                    <a:pt x="24555" y="379412"/>
                    <a:pt x="43606" y="366712"/>
                  </a:cubicBezTo>
                  <a:cubicBezTo>
                    <a:pt x="45193" y="361950"/>
                    <a:pt x="45583" y="356602"/>
                    <a:pt x="48368" y="352425"/>
                  </a:cubicBezTo>
                  <a:cubicBezTo>
                    <a:pt x="55702" y="341424"/>
                    <a:pt x="66401" y="335640"/>
                    <a:pt x="76943" y="328612"/>
                  </a:cubicBezTo>
                  <a:cubicBezTo>
                    <a:pt x="99168" y="295274"/>
                    <a:pt x="86468" y="306387"/>
                    <a:pt x="110281" y="290512"/>
                  </a:cubicBezTo>
                  <a:cubicBezTo>
                    <a:pt x="116631" y="280987"/>
                    <a:pt x="127911" y="273296"/>
                    <a:pt x="129331" y="261937"/>
                  </a:cubicBezTo>
                  <a:cubicBezTo>
                    <a:pt x="130918" y="249237"/>
                    <a:pt x="131803" y="236429"/>
                    <a:pt x="134093" y="223837"/>
                  </a:cubicBezTo>
                  <a:cubicBezTo>
                    <a:pt x="134991" y="218898"/>
                    <a:pt x="136878" y="214164"/>
                    <a:pt x="138856" y="209550"/>
                  </a:cubicBezTo>
                  <a:cubicBezTo>
                    <a:pt x="146108" y="192630"/>
                    <a:pt x="148340" y="190562"/>
                    <a:pt x="157906" y="176212"/>
                  </a:cubicBezTo>
                  <a:cubicBezTo>
                    <a:pt x="163097" y="160639"/>
                    <a:pt x="167161" y="144268"/>
                    <a:pt x="181718" y="133350"/>
                  </a:cubicBezTo>
                  <a:cubicBezTo>
                    <a:pt x="188068" y="128587"/>
                    <a:pt x="195155" y="124675"/>
                    <a:pt x="200768" y="119062"/>
                  </a:cubicBezTo>
                  <a:cubicBezTo>
                    <a:pt x="222310" y="97520"/>
                    <a:pt x="196766" y="109284"/>
                    <a:pt x="224581" y="100012"/>
                  </a:cubicBezTo>
                  <a:cubicBezTo>
                    <a:pt x="229343" y="95250"/>
                    <a:pt x="235132" y="91329"/>
                    <a:pt x="238868" y="85725"/>
                  </a:cubicBezTo>
                  <a:cubicBezTo>
                    <a:pt x="241653" y="81548"/>
                    <a:pt x="240495" y="75357"/>
                    <a:pt x="243631" y="71437"/>
                  </a:cubicBezTo>
                  <a:cubicBezTo>
                    <a:pt x="247207" y="66968"/>
                    <a:pt x="253156" y="65087"/>
                    <a:pt x="257918" y="61912"/>
                  </a:cubicBezTo>
                  <a:cubicBezTo>
                    <a:pt x="261792" y="50293"/>
                    <a:pt x="262975" y="42569"/>
                    <a:pt x="272206" y="33337"/>
                  </a:cubicBezTo>
                  <a:cubicBezTo>
                    <a:pt x="276253" y="29290"/>
                    <a:pt x="281374" y="26372"/>
                    <a:pt x="286493" y="23812"/>
                  </a:cubicBezTo>
                  <a:cubicBezTo>
                    <a:pt x="290983" y="21567"/>
                    <a:pt x="296018" y="20637"/>
                    <a:pt x="300781" y="19050"/>
                  </a:cubicBezTo>
                  <a:cubicBezTo>
                    <a:pt x="303956" y="14287"/>
                    <a:pt x="305836" y="8338"/>
                    <a:pt x="310306" y="4762"/>
                  </a:cubicBezTo>
                  <a:cubicBezTo>
                    <a:pt x="314226" y="1626"/>
                    <a:pt x="324593" y="0"/>
                    <a:pt x="324593" y="0"/>
                  </a:cubicBezTo>
                  <a:lnTo>
                    <a:pt x="315068" y="0"/>
                  </a:lnTo>
                </a:path>
              </a:pathLst>
            </a:cu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5416" y="228600"/>
            <a:ext cx="8997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Modified Dunn Surgical Reduction </a:t>
            </a:r>
          </a:p>
        </p:txBody>
      </p:sp>
      <p:sp>
        <p:nvSpPr>
          <p:cNvPr id="26" name="Down Arrow 25"/>
          <p:cNvSpPr/>
          <p:nvPr/>
        </p:nvSpPr>
        <p:spPr bwMode="auto">
          <a:xfrm rot="16200000">
            <a:off x="3012383" y="3322582"/>
            <a:ext cx="584996" cy="934714"/>
          </a:xfrm>
          <a:prstGeom prst="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7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AVN Rate after Tx Unstable SCFE               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(most current data)</a:t>
            </a:r>
          </a:p>
        </p:txBody>
      </p:sp>
      <p:sp>
        <p:nvSpPr>
          <p:cNvPr id="931843" name="Text Box 3"/>
          <p:cNvSpPr txBox="1">
            <a:spLocks noChangeArrowheads="1"/>
          </p:cNvSpPr>
          <p:nvPr/>
        </p:nvSpPr>
        <p:spPr bwMode="auto">
          <a:xfrm>
            <a:off x="0" y="1657350"/>
            <a:ext cx="9144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Red/Pinning (Loder JBJS ‘93)               - - - -  35%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(very historical)</a:t>
            </a:r>
          </a:p>
        </p:txBody>
      </p:sp>
      <p:sp>
        <p:nvSpPr>
          <p:cNvPr id="931844" name="Text Box 4"/>
          <p:cNvSpPr txBox="1">
            <a:spLocks noChangeArrowheads="1"/>
          </p:cNvSpPr>
          <p:nvPr/>
        </p:nvSpPr>
        <p:spPr bwMode="auto">
          <a:xfrm>
            <a:off x="0" y="2919413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Cld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Red/Pinning/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Capsulotomy           - - - - &lt;15%</a:t>
            </a: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(Gordon, St. Louis)</a:t>
            </a:r>
          </a:p>
        </p:txBody>
      </p:sp>
      <p:sp>
        <p:nvSpPr>
          <p:cNvPr id="931845" name="Text Box 5"/>
          <p:cNvSpPr txBox="1">
            <a:spLocks noChangeArrowheads="1"/>
          </p:cNvSpPr>
          <p:nvPr/>
        </p:nvSpPr>
        <p:spPr bwMode="auto">
          <a:xfrm>
            <a:off x="0" y="4286250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 Open Red/Pinning               		      - - - -  &lt;5%</a:t>
            </a:r>
          </a:p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Parsch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Germany)</a:t>
            </a:r>
          </a:p>
        </p:txBody>
      </p:sp>
      <p:sp>
        <p:nvSpPr>
          <p:cNvPr id="931846" name="Text Box 6"/>
          <p:cNvSpPr txBox="1">
            <a:spLocks noChangeArrowheads="1"/>
          </p:cNvSpPr>
          <p:nvPr/>
        </p:nvSpPr>
        <p:spPr bwMode="auto">
          <a:xfrm>
            <a:off x="0" y="56769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SHD/Open Reduction 			   - - - Variable; 								   5-65%! </a:t>
            </a:r>
          </a:p>
        </p:txBody>
      </p:sp>
    </p:spTree>
    <p:extLst>
      <p:ext uri="{BB962C8B-B14F-4D97-AF65-F5344CB8AC3E}">
        <p14:creationId xmlns:p14="http://schemas.microsoft.com/office/powerpoint/2010/main" val="4977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546" y="228600"/>
            <a:ext cx="8966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With a better understanding of slip pathology, we are more likely to select (or not) an optimal surgical approach for our patients.</a:t>
            </a:r>
            <a:endParaRPr lang="en-US" sz="4400" b="1" dirty="0"/>
          </a:p>
        </p:txBody>
      </p:sp>
      <p:pic>
        <p:nvPicPr>
          <p:cNvPr id="3" name="Picture 2" descr="\\STLNAS1\public\Media Resources\Medical Staff\PLS\Pelvis\SCFE\Schmucker, Victor\8-22-12 FP L in flex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5514" r="47879" b="15719"/>
          <a:stretch/>
        </p:blipFill>
        <p:spPr bwMode="auto">
          <a:xfrm>
            <a:off x="152400" y="3130297"/>
            <a:ext cx="4419600" cy="3270504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 bwMode="auto">
          <a:xfrm rot="2137625">
            <a:off x="1939977" y="3262006"/>
            <a:ext cx="346660" cy="62747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1797018" y="3877445"/>
            <a:ext cx="452437" cy="100274"/>
          </a:xfrm>
          <a:custGeom>
            <a:avLst/>
            <a:gdLst>
              <a:gd name="connsiteX0" fmla="*/ 0 w 452437"/>
              <a:gd name="connsiteY0" fmla="*/ 90487 h 100274"/>
              <a:gd name="connsiteX1" fmla="*/ 0 w 452437"/>
              <a:gd name="connsiteY1" fmla="*/ 90487 h 100274"/>
              <a:gd name="connsiteX2" fmla="*/ 28575 w 452437"/>
              <a:gd name="connsiteY2" fmla="*/ 57150 h 100274"/>
              <a:gd name="connsiteX3" fmla="*/ 38100 w 452437"/>
              <a:gd name="connsiteY3" fmla="*/ 42862 h 100274"/>
              <a:gd name="connsiteX4" fmla="*/ 52387 w 452437"/>
              <a:gd name="connsiteY4" fmla="*/ 33337 h 100274"/>
              <a:gd name="connsiteX5" fmla="*/ 104775 w 452437"/>
              <a:gd name="connsiteY5" fmla="*/ 0 h 100274"/>
              <a:gd name="connsiteX6" fmla="*/ 133350 w 452437"/>
              <a:gd name="connsiteY6" fmla="*/ 4762 h 100274"/>
              <a:gd name="connsiteX7" fmla="*/ 180975 w 452437"/>
              <a:gd name="connsiteY7" fmla="*/ 19050 h 100274"/>
              <a:gd name="connsiteX8" fmla="*/ 209550 w 452437"/>
              <a:gd name="connsiteY8" fmla="*/ 28575 h 100274"/>
              <a:gd name="connsiteX9" fmla="*/ 223837 w 452437"/>
              <a:gd name="connsiteY9" fmla="*/ 33337 h 100274"/>
              <a:gd name="connsiteX10" fmla="*/ 266700 w 452437"/>
              <a:gd name="connsiteY10" fmla="*/ 52387 h 100274"/>
              <a:gd name="connsiteX11" fmla="*/ 280987 w 452437"/>
              <a:gd name="connsiteY11" fmla="*/ 57150 h 100274"/>
              <a:gd name="connsiteX12" fmla="*/ 309562 w 452437"/>
              <a:gd name="connsiteY12" fmla="*/ 71437 h 100274"/>
              <a:gd name="connsiteX13" fmla="*/ 323850 w 452437"/>
              <a:gd name="connsiteY13" fmla="*/ 80962 h 100274"/>
              <a:gd name="connsiteX14" fmla="*/ 400050 w 452437"/>
              <a:gd name="connsiteY14" fmla="*/ 90487 h 100274"/>
              <a:gd name="connsiteX15" fmla="*/ 438150 w 452437"/>
              <a:gd name="connsiteY15" fmla="*/ 100012 h 100274"/>
              <a:gd name="connsiteX16" fmla="*/ 452437 w 452437"/>
              <a:gd name="connsiteY16" fmla="*/ 100012 h 100274"/>
              <a:gd name="connsiteX17" fmla="*/ 452437 w 452437"/>
              <a:gd name="connsiteY17" fmla="*/ 100012 h 100274"/>
              <a:gd name="connsiteX18" fmla="*/ 452437 w 452437"/>
              <a:gd name="connsiteY18" fmla="*/ 100012 h 1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2437" h="100274">
                <a:moveTo>
                  <a:pt x="0" y="90487"/>
                </a:moveTo>
                <a:lnTo>
                  <a:pt x="0" y="90487"/>
                </a:lnTo>
                <a:cubicBezTo>
                  <a:pt x="9525" y="79375"/>
                  <a:pt x="19432" y="68579"/>
                  <a:pt x="28575" y="57150"/>
                </a:cubicBezTo>
                <a:cubicBezTo>
                  <a:pt x="32151" y="52680"/>
                  <a:pt x="34053" y="46910"/>
                  <a:pt x="38100" y="42862"/>
                </a:cubicBezTo>
                <a:cubicBezTo>
                  <a:pt x="42147" y="38815"/>
                  <a:pt x="47625" y="36512"/>
                  <a:pt x="52387" y="33337"/>
                </a:cubicBezTo>
                <a:cubicBezTo>
                  <a:pt x="77664" y="-4578"/>
                  <a:pt x="60104" y="6381"/>
                  <a:pt x="104775" y="0"/>
                </a:cubicBezTo>
                <a:cubicBezTo>
                  <a:pt x="114300" y="1587"/>
                  <a:pt x="123881" y="2868"/>
                  <a:pt x="133350" y="4762"/>
                </a:cubicBezTo>
                <a:cubicBezTo>
                  <a:pt x="151339" y="8360"/>
                  <a:pt x="162759" y="12978"/>
                  <a:pt x="180975" y="19050"/>
                </a:cubicBezTo>
                <a:lnTo>
                  <a:pt x="209550" y="28575"/>
                </a:lnTo>
                <a:lnTo>
                  <a:pt x="223837" y="33337"/>
                </a:lnTo>
                <a:cubicBezTo>
                  <a:pt x="246480" y="48432"/>
                  <a:pt x="232693" y="41051"/>
                  <a:pt x="266700" y="52387"/>
                </a:cubicBezTo>
                <a:cubicBezTo>
                  <a:pt x="271462" y="53975"/>
                  <a:pt x="276810" y="54365"/>
                  <a:pt x="280987" y="57150"/>
                </a:cubicBezTo>
                <a:cubicBezTo>
                  <a:pt x="299452" y="69459"/>
                  <a:pt x="289845" y="64865"/>
                  <a:pt x="309562" y="71437"/>
                </a:cubicBezTo>
                <a:cubicBezTo>
                  <a:pt x="314325" y="74612"/>
                  <a:pt x="318730" y="78402"/>
                  <a:pt x="323850" y="80962"/>
                </a:cubicBezTo>
                <a:cubicBezTo>
                  <a:pt x="344413" y="91244"/>
                  <a:pt x="388220" y="89577"/>
                  <a:pt x="400050" y="90487"/>
                </a:cubicBezTo>
                <a:cubicBezTo>
                  <a:pt x="415604" y="95672"/>
                  <a:pt x="419755" y="97713"/>
                  <a:pt x="438150" y="100012"/>
                </a:cubicBezTo>
                <a:cubicBezTo>
                  <a:pt x="442876" y="100603"/>
                  <a:pt x="447675" y="100012"/>
                  <a:pt x="452437" y="100012"/>
                </a:cubicBezTo>
                <a:lnTo>
                  <a:pt x="452437" y="100012"/>
                </a:lnTo>
                <a:lnTo>
                  <a:pt x="452437" y="100012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852095" y="3721608"/>
            <a:ext cx="1052905" cy="2263769"/>
          </a:xfrm>
          <a:custGeom>
            <a:avLst/>
            <a:gdLst>
              <a:gd name="connsiteX0" fmla="*/ 966787 w 966787"/>
              <a:gd name="connsiteY0" fmla="*/ 0 h 2085975"/>
              <a:gd name="connsiteX1" fmla="*/ 966787 w 966787"/>
              <a:gd name="connsiteY1" fmla="*/ 0 h 2085975"/>
              <a:gd name="connsiteX2" fmla="*/ 923925 w 966787"/>
              <a:gd name="connsiteY2" fmla="*/ 9525 h 2085975"/>
              <a:gd name="connsiteX3" fmla="*/ 885825 w 966787"/>
              <a:gd name="connsiteY3" fmla="*/ 14288 h 2085975"/>
              <a:gd name="connsiteX4" fmla="*/ 866775 w 966787"/>
              <a:gd name="connsiteY4" fmla="*/ 23813 h 2085975"/>
              <a:gd name="connsiteX5" fmla="*/ 838200 w 966787"/>
              <a:gd name="connsiteY5" fmla="*/ 28575 h 2085975"/>
              <a:gd name="connsiteX6" fmla="*/ 809625 w 966787"/>
              <a:gd name="connsiteY6" fmla="*/ 38100 h 2085975"/>
              <a:gd name="connsiteX7" fmla="*/ 742950 w 966787"/>
              <a:gd name="connsiteY7" fmla="*/ 47625 h 2085975"/>
              <a:gd name="connsiteX8" fmla="*/ 685800 w 966787"/>
              <a:gd name="connsiteY8" fmla="*/ 61913 h 2085975"/>
              <a:gd name="connsiteX9" fmla="*/ 661987 w 966787"/>
              <a:gd name="connsiteY9" fmla="*/ 71438 h 2085975"/>
              <a:gd name="connsiteX10" fmla="*/ 638175 w 966787"/>
              <a:gd name="connsiteY10" fmla="*/ 76200 h 2085975"/>
              <a:gd name="connsiteX11" fmla="*/ 623887 w 966787"/>
              <a:gd name="connsiteY11" fmla="*/ 85725 h 2085975"/>
              <a:gd name="connsiteX12" fmla="*/ 590550 w 966787"/>
              <a:gd name="connsiteY12" fmla="*/ 90488 h 2085975"/>
              <a:gd name="connsiteX13" fmla="*/ 538162 w 966787"/>
              <a:gd name="connsiteY13" fmla="*/ 104775 h 2085975"/>
              <a:gd name="connsiteX14" fmla="*/ 523875 w 966787"/>
              <a:gd name="connsiteY14" fmla="*/ 114300 h 2085975"/>
              <a:gd name="connsiteX15" fmla="*/ 509587 w 966787"/>
              <a:gd name="connsiteY15" fmla="*/ 119063 h 2085975"/>
              <a:gd name="connsiteX16" fmla="*/ 495300 w 966787"/>
              <a:gd name="connsiteY16" fmla="*/ 133350 h 2085975"/>
              <a:gd name="connsiteX17" fmla="*/ 466725 w 966787"/>
              <a:gd name="connsiteY17" fmla="*/ 147638 h 2085975"/>
              <a:gd name="connsiteX18" fmla="*/ 457200 w 966787"/>
              <a:gd name="connsiteY18" fmla="*/ 161925 h 2085975"/>
              <a:gd name="connsiteX19" fmla="*/ 428625 w 966787"/>
              <a:gd name="connsiteY19" fmla="*/ 180975 h 2085975"/>
              <a:gd name="connsiteX20" fmla="*/ 414337 w 966787"/>
              <a:gd name="connsiteY20" fmla="*/ 190500 h 2085975"/>
              <a:gd name="connsiteX21" fmla="*/ 395287 w 966787"/>
              <a:gd name="connsiteY21" fmla="*/ 204788 h 2085975"/>
              <a:gd name="connsiteX22" fmla="*/ 381000 w 966787"/>
              <a:gd name="connsiteY22" fmla="*/ 209550 h 2085975"/>
              <a:gd name="connsiteX23" fmla="*/ 371475 w 966787"/>
              <a:gd name="connsiteY23" fmla="*/ 223838 h 2085975"/>
              <a:gd name="connsiteX24" fmla="*/ 357187 w 966787"/>
              <a:gd name="connsiteY24" fmla="*/ 228600 h 2085975"/>
              <a:gd name="connsiteX25" fmla="*/ 342900 w 966787"/>
              <a:gd name="connsiteY25" fmla="*/ 238125 h 2085975"/>
              <a:gd name="connsiteX26" fmla="*/ 333375 w 966787"/>
              <a:gd name="connsiteY26" fmla="*/ 252413 h 2085975"/>
              <a:gd name="connsiteX27" fmla="*/ 314325 w 966787"/>
              <a:gd name="connsiteY27" fmla="*/ 295275 h 2085975"/>
              <a:gd name="connsiteX28" fmla="*/ 300037 w 966787"/>
              <a:gd name="connsiteY28" fmla="*/ 300038 h 2085975"/>
              <a:gd name="connsiteX29" fmla="*/ 280987 w 966787"/>
              <a:gd name="connsiteY29" fmla="*/ 314325 h 2085975"/>
              <a:gd name="connsiteX30" fmla="*/ 271462 w 966787"/>
              <a:gd name="connsiteY30" fmla="*/ 328613 h 2085975"/>
              <a:gd name="connsiteX31" fmla="*/ 257175 w 966787"/>
              <a:gd name="connsiteY31" fmla="*/ 333375 h 2085975"/>
              <a:gd name="connsiteX32" fmla="*/ 223837 w 966787"/>
              <a:gd name="connsiteY32" fmla="*/ 347663 h 2085975"/>
              <a:gd name="connsiteX33" fmla="*/ 204787 w 966787"/>
              <a:gd name="connsiteY33" fmla="*/ 376238 h 2085975"/>
              <a:gd name="connsiteX34" fmla="*/ 200025 w 966787"/>
              <a:gd name="connsiteY34" fmla="*/ 395288 h 2085975"/>
              <a:gd name="connsiteX35" fmla="*/ 190500 w 966787"/>
              <a:gd name="connsiteY35" fmla="*/ 457200 h 2085975"/>
              <a:gd name="connsiteX36" fmla="*/ 180975 w 966787"/>
              <a:gd name="connsiteY36" fmla="*/ 485775 h 2085975"/>
              <a:gd name="connsiteX37" fmla="*/ 161925 w 966787"/>
              <a:gd name="connsiteY37" fmla="*/ 514350 h 2085975"/>
              <a:gd name="connsiteX38" fmla="*/ 147637 w 966787"/>
              <a:gd name="connsiteY38" fmla="*/ 523875 h 2085975"/>
              <a:gd name="connsiteX39" fmla="*/ 138112 w 966787"/>
              <a:gd name="connsiteY39" fmla="*/ 538163 h 2085975"/>
              <a:gd name="connsiteX40" fmla="*/ 123825 w 966787"/>
              <a:gd name="connsiteY40" fmla="*/ 547688 h 2085975"/>
              <a:gd name="connsiteX41" fmla="*/ 114300 w 966787"/>
              <a:gd name="connsiteY41" fmla="*/ 576263 h 2085975"/>
              <a:gd name="connsiteX42" fmla="*/ 95250 w 966787"/>
              <a:gd name="connsiteY42" fmla="*/ 604838 h 2085975"/>
              <a:gd name="connsiteX43" fmla="*/ 85725 w 966787"/>
              <a:gd name="connsiteY43" fmla="*/ 628650 h 2085975"/>
              <a:gd name="connsiteX44" fmla="*/ 76200 w 966787"/>
              <a:gd name="connsiteY44" fmla="*/ 642938 h 2085975"/>
              <a:gd name="connsiteX45" fmla="*/ 66675 w 966787"/>
              <a:gd name="connsiteY45" fmla="*/ 671513 h 2085975"/>
              <a:gd name="connsiteX46" fmla="*/ 61912 w 966787"/>
              <a:gd name="connsiteY46" fmla="*/ 733425 h 2085975"/>
              <a:gd name="connsiteX47" fmla="*/ 52387 w 966787"/>
              <a:gd name="connsiteY47" fmla="*/ 781050 h 2085975"/>
              <a:gd name="connsiteX48" fmla="*/ 42862 w 966787"/>
              <a:gd name="connsiteY48" fmla="*/ 795338 h 2085975"/>
              <a:gd name="connsiteX49" fmla="*/ 28575 w 966787"/>
              <a:gd name="connsiteY49" fmla="*/ 842963 h 2085975"/>
              <a:gd name="connsiteX50" fmla="*/ 19050 w 966787"/>
              <a:gd name="connsiteY50" fmla="*/ 938213 h 2085975"/>
              <a:gd name="connsiteX51" fmla="*/ 4762 w 966787"/>
              <a:gd name="connsiteY51" fmla="*/ 985838 h 2085975"/>
              <a:gd name="connsiteX52" fmla="*/ 0 w 966787"/>
              <a:gd name="connsiteY52" fmla="*/ 1000125 h 2085975"/>
              <a:gd name="connsiteX53" fmla="*/ 4762 w 966787"/>
              <a:gd name="connsiteY53" fmla="*/ 1104900 h 2085975"/>
              <a:gd name="connsiteX54" fmla="*/ 9525 w 966787"/>
              <a:gd name="connsiteY54" fmla="*/ 1119188 h 2085975"/>
              <a:gd name="connsiteX55" fmla="*/ 19050 w 966787"/>
              <a:gd name="connsiteY55" fmla="*/ 1323975 h 2085975"/>
              <a:gd name="connsiteX56" fmla="*/ 33337 w 966787"/>
              <a:gd name="connsiteY56" fmla="*/ 1524000 h 2085975"/>
              <a:gd name="connsiteX57" fmla="*/ 57150 w 966787"/>
              <a:gd name="connsiteY57" fmla="*/ 1566863 h 2085975"/>
              <a:gd name="connsiteX58" fmla="*/ 66675 w 966787"/>
              <a:gd name="connsiteY58" fmla="*/ 1581150 h 2085975"/>
              <a:gd name="connsiteX59" fmla="*/ 76200 w 966787"/>
              <a:gd name="connsiteY59" fmla="*/ 1595438 h 2085975"/>
              <a:gd name="connsiteX60" fmla="*/ 85725 w 966787"/>
              <a:gd name="connsiteY60" fmla="*/ 1624013 h 2085975"/>
              <a:gd name="connsiteX61" fmla="*/ 90487 w 966787"/>
              <a:gd name="connsiteY61" fmla="*/ 1638300 h 2085975"/>
              <a:gd name="connsiteX62" fmla="*/ 114300 w 966787"/>
              <a:gd name="connsiteY62" fmla="*/ 1681163 h 2085975"/>
              <a:gd name="connsiteX63" fmla="*/ 142875 w 966787"/>
              <a:gd name="connsiteY63" fmla="*/ 1709738 h 2085975"/>
              <a:gd name="connsiteX64" fmla="*/ 157162 w 966787"/>
              <a:gd name="connsiteY64" fmla="*/ 1714500 h 2085975"/>
              <a:gd name="connsiteX65" fmla="*/ 180975 w 966787"/>
              <a:gd name="connsiteY65" fmla="*/ 1747838 h 2085975"/>
              <a:gd name="connsiteX66" fmla="*/ 190500 w 966787"/>
              <a:gd name="connsiteY66" fmla="*/ 1771650 h 2085975"/>
              <a:gd name="connsiteX67" fmla="*/ 228600 w 966787"/>
              <a:gd name="connsiteY67" fmla="*/ 1804988 h 2085975"/>
              <a:gd name="connsiteX68" fmla="*/ 242887 w 966787"/>
              <a:gd name="connsiteY68" fmla="*/ 1819275 h 2085975"/>
              <a:gd name="connsiteX69" fmla="*/ 295275 w 966787"/>
              <a:gd name="connsiteY69" fmla="*/ 1847850 h 2085975"/>
              <a:gd name="connsiteX70" fmla="*/ 323850 w 966787"/>
              <a:gd name="connsiteY70" fmla="*/ 1876425 h 2085975"/>
              <a:gd name="connsiteX71" fmla="*/ 338137 w 966787"/>
              <a:gd name="connsiteY71" fmla="*/ 1890713 h 2085975"/>
              <a:gd name="connsiteX72" fmla="*/ 352425 w 966787"/>
              <a:gd name="connsiteY72" fmla="*/ 1900238 h 2085975"/>
              <a:gd name="connsiteX73" fmla="*/ 390525 w 966787"/>
              <a:gd name="connsiteY73" fmla="*/ 1933575 h 2085975"/>
              <a:gd name="connsiteX74" fmla="*/ 428625 w 966787"/>
              <a:gd name="connsiteY74" fmla="*/ 1947863 h 2085975"/>
              <a:gd name="connsiteX75" fmla="*/ 457200 w 966787"/>
              <a:gd name="connsiteY75" fmla="*/ 1966913 h 2085975"/>
              <a:gd name="connsiteX76" fmla="*/ 471487 w 966787"/>
              <a:gd name="connsiteY76" fmla="*/ 1981200 h 2085975"/>
              <a:gd name="connsiteX77" fmla="*/ 490537 w 966787"/>
              <a:gd name="connsiteY77" fmla="*/ 1990725 h 2085975"/>
              <a:gd name="connsiteX78" fmla="*/ 504825 w 966787"/>
              <a:gd name="connsiteY78" fmla="*/ 2000250 h 2085975"/>
              <a:gd name="connsiteX79" fmla="*/ 514350 w 966787"/>
              <a:gd name="connsiteY79" fmla="*/ 2014538 h 2085975"/>
              <a:gd name="connsiteX80" fmla="*/ 542925 w 966787"/>
              <a:gd name="connsiteY80" fmla="*/ 2024063 h 2085975"/>
              <a:gd name="connsiteX81" fmla="*/ 552450 w 966787"/>
              <a:gd name="connsiteY81" fmla="*/ 2038350 h 2085975"/>
              <a:gd name="connsiteX82" fmla="*/ 581025 w 966787"/>
              <a:gd name="connsiteY82" fmla="*/ 2047875 h 2085975"/>
              <a:gd name="connsiteX83" fmla="*/ 595312 w 966787"/>
              <a:gd name="connsiteY83" fmla="*/ 2052638 h 2085975"/>
              <a:gd name="connsiteX84" fmla="*/ 623887 w 966787"/>
              <a:gd name="connsiteY84" fmla="*/ 2066925 h 2085975"/>
              <a:gd name="connsiteX85" fmla="*/ 638175 w 966787"/>
              <a:gd name="connsiteY85" fmla="*/ 2076450 h 2085975"/>
              <a:gd name="connsiteX86" fmla="*/ 652462 w 966787"/>
              <a:gd name="connsiteY86" fmla="*/ 2081213 h 2085975"/>
              <a:gd name="connsiteX87" fmla="*/ 652462 w 966787"/>
              <a:gd name="connsiteY87" fmla="*/ 2085975 h 2085975"/>
              <a:gd name="connsiteX88" fmla="*/ 652462 w 966787"/>
              <a:gd name="connsiteY88" fmla="*/ 20859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66787" h="2085975">
                <a:moveTo>
                  <a:pt x="966787" y="0"/>
                </a:moveTo>
                <a:lnTo>
                  <a:pt x="966787" y="0"/>
                </a:lnTo>
                <a:cubicBezTo>
                  <a:pt x="952500" y="3175"/>
                  <a:pt x="938338" y="6981"/>
                  <a:pt x="923925" y="9525"/>
                </a:cubicBezTo>
                <a:cubicBezTo>
                  <a:pt x="911321" y="11749"/>
                  <a:pt x="898242" y="11184"/>
                  <a:pt x="885825" y="14288"/>
                </a:cubicBezTo>
                <a:cubicBezTo>
                  <a:pt x="878937" y="16010"/>
                  <a:pt x="873575" y="21773"/>
                  <a:pt x="866775" y="23813"/>
                </a:cubicBezTo>
                <a:cubicBezTo>
                  <a:pt x="857526" y="26588"/>
                  <a:pt x="847725" y="26988"/>
                  <a:pt x="838200" y="28575"/>
                </a:cubicBezTo>
                <a:cubicBezTo>
                  <a:pt x="828675" y="31750"/>
                  <a:pt x="819588" y="36855"/>
                  <a:pt x="809625" y="38100"/>
                </a:cubicBezTo>
                <a:cubicBezTo>
                  <a:pt x="761943" y="44061"/>
                  <a:pt x="784150" y="40759"/>
                  <a:pt x="742950" y="47625"/>
                </a:cubicBezTo>
                <a:cubicBezTo>
                  <a:pt x="705214" y="60204"/>
                  <a:pt x="724279" y="55499"/>
                  <a:pt x="685800" y="61913"/>
                </a:cubicBezTo>
                <a:cubicBezTo>
                  <a:pt x="677862" y="65088"/>
                  <a:pt x="670176" y="68982"/>
                  <a:pt x="661987" y="71438"/>
                </a:cubicBezTo>
                <a:cubicBezTo>
                  <a:pt x="654234" y="73764"/>
                  <a:pt x="645754" y="73358"/>
                  <a:pt x="638175" y="76200"/>
                </a:cubicBezTo>
                <a:cubicBezTo>
                  <a:pt x="632815" y="78210"/>
                  <a:pt x="629370" y="84080"/>
                  <a:pt x="623887" y="85725"/>
                </a:cubicBezTo>
                <a:cubicBezTo>
                  <a:pt x="613135" y="88951"/>
                  <a:pt x="601662" y="88900"/>
                  <a:pt x="590550" y="90488"/>
                </a:cubicBezTo>
                <a:cubicBezTo>
                  <a:pt x="554296" y="102573"/>
                  <a:pt x="571820" y="98044"/>
                  <a:pt x="538162" y="104775"/>
                </a:cubicBezTo>
                <a:cubicBezTo>
                  <a:pt x="533400" y="107950"/>
                  <a:pt x="528994" y="111740"/>
                  <a:pt x="523875" y="114300"/>
                </a:cubicBezTo>
                <a:cubicBezTo>
                  <a:pt x="519385" y="116545"/>
                  <a:pt x="513764" y="116278"/>
                  <a:pt x="509587" y="119063"/>
                </a:cubicBezTo>
                <a:cubicBezTo>
                  <a:pt x="503983" y="122799"/>
                  <a:pt x="500474" y="129038"/>
                  <a:pt x="495300" y="133350"/>
                </a:cubicBezTo>
                <a:cubicBezTo>
                  <a:pt x="482991" y="143607"/>
                  <a:pt x="481043" y="142865"/>
                  <a:pt x="466725" y="147638"/>
                </a:cubicBezTo>
                <a:cubicBezTo>
                  <a:pt x="463550" y="152400"/>
                  <a:pt x="461508" y="158156"/>
                  <a:pt x="457200" y="161925"/>
                </a:cubicBezTo>
                <a:cubicBezTo>
                  <a:pt x="448585" y="169463"/>
                  <a:pt x="438150" y="174625"/>
                  <a:pt x="428625" y="180975"/>
                </a:cubicBezTo>
                <a:cubicBezTo>
                  <a:pt x="423862" y="184150"/>
                  <a:pt x="418916" y="187066"/>
                  <a:pt x="414337" y="190500"/>
                </a:cubicBezTo>
                <a:cubicBezTo>
                  <a:pt x="407987" y="195263"/>
                  <a:pt x="402179" y="200850"/>
                  <a:pt x="395287" y="204788"/>
                </a:cubicBezTo>
                <a:cubicBezTo>
                  <a:pt x="390929" y="207279"/>
                  <a:pt x="385762" y="207963"/>
                  <a:pt x="381000" y="209550"/>
                </a:cubicBezTo>
                <a:cubicBezTo>
                  <a:pt x="377825" y="214313"/>
                  <a:pt x="375945" y="220262"/>
                  <a:pt x="371475" y="223838"/>
                </a:cubicBezTo>
                <a:cubicBezTo>
                  <a:pt x="367555" y="226974"/>
                  <a:pt x="361677" y="226355"/>
                  <a:pt x="357187" y="228600"/>
                </a:cubicBezTo>
                <a:cubicBezTo>
                  <a:pt x="352068" y="231160"/>
                  <a:pt x="347662" y="234950"/>
                  <a:pt x="342900" y="238125"/>
                </a:cubicBezTo>
                <a:cubicBezTo>
                  <a:pt x="339725" y="242888"/>
                  <a:pt x="335935" y="247293"/>
                  <a:pt x="333375" y="252413"/>
                </a:cubicBezTo>
                <a:cubicBezTo>
                  <a:pt x="323284" y="272595"/>
                  <a:pt x="335016" y="271136"/>
                  <a:pt x="314325" y="295275"/>
                </a:cubicBezTo>
                <a:cubicBezTo>
                  <a:pt x="311058" y="299087"/>
                  <a:pt x="304800" y="298450"/>
                  <a:pt x="300037" y="300038"/>
                </a:cubicBezTo>
                <a:cubicBezTo>
                  <a:pt x="293687" y="304800"/>
                  <a:pt x="286600" y="308712"/>
                  <a:pt x="280987" y="314325"/>
                </a:cubicBezTo>
                <a:cubicBezTo>
                  <a:pt x="276940" y="318372"/>
                  <a:pt x="275932" y="325037"/>
                  <a:pt x="271462" y="328613"/>
                </a:cubicBezTo>
                <a:cubicBezTo>
                  <a:pt x="267542" y="331749"/>
                  <a:pt x="261789" y="331398"/>
                  <a:pt x="257175" y="333375"/>
                </a:cubicBezTo>
                <a:cubicBezTo>
                  <a:pt x="215971" y="351033"/>
                  <a:pt x="257350" y="336491"/>
                  <a:pt x="223837" y="347663"/>
                </a:cubicBezTo>
                <a:cubicBezTo>
                  <a:pt x="217487" y="357188"/>
                  <a:pt x="207563" y="365132"/>
                  <a:pt x="204787" y="376238"/>
                </a:cubicBezTo>
                <a:cubicBezTo>
                  <a:pt x="203200" y="382588"/>
                  <a:pt x="201101" y="388832"/>
                  <a:pt x="200025" y="395288"/>
                </a:cubicBezTo>
                <a:cubicBezTo>
                  <a:pt x="195889" y="420105"/>
                  <a:pt x="196740" y="434318"/>
                  <a:pt x="190500" y="457200"/>
                </a:cubicBezTo>
                <a:cubicBezTo>
                  <a:pt x="187858" y="466886"/>
                  <a:pt x="186544" y="477421"/>
                  <a:pt x="180975" y="485775"/>
                </a:cubicBezTo>
                <a:cubicBezTo>
                  <a:pt x="174625" y="495300"/>
                  <a:pt x="171450" y="508000"/>
                  <a:pt x="161925" y="514350"/>
                </a:cubicBezTo>
                <a:lnTo>
                  <a:pt x="147637" y="523875"/>
                </a:lnTo>
                <a:cubicBezTo>
                  <a:pt x="144462" y="528638"/>
                  <a:pt x="142159" y="534115"/>
                  <a:pt x="138112" y="538163"/>
                </a:cubicBezTo>
                <a:cubicBezTo>
                  <a:pt x="134065" y="542210"/>
                  <a:pt x="126858" y="542834"/>
                  <a:pt x="123825" y="547688"/>
                </a:cubicBezTo>
                <a:cubicBezTo>
                  <a:pt x="118504" y="556202"/>
                  <a:pt x="119869" y="567909"/>
                  <a:pt x="114300" y="576263"/>
                </a:cubicBezTo>
                <a:cubicBezTo>
                  <a:pt x="107950" y="585788"/>
                  <a:pt x="99502" y="594209"/>
                  <a:pt x="95250" y="604838"/>
                </a:cubicBezTo>
                <a:cubicBezTo>
                  <a:pt x="92075" y="612775"/>
                  <a:pt x="89548" y="621004"/>
                  <a:pt x="85725" y="628650"/>
                </a:cubicBezTo>
                <a:cubicBezTo>
                  <a:pt x="83165" y="633770"/>
                  <a:pt x="78525" y="637707"/>
                  <a:pt x="76200" y="642938"/>
                </a:cubicBezTo>
                <a:cubicBezTo>
                  <a:pt x="72122" y="652113"/>
                  <a:pt x="66675" y="671513"/>
                  <a:pt x="66675" y="671513"/>
                </a:cubicBezTo>
                <a:cubicBezTo>
                  <a:pt x="65087" y="692150"/>
                  <a:pt x="63972" y="712829"/>
                  <a:pt x="61912" y="733425"/>
                </a:cubicBezTo>
                <a:cubicBezTo>
                  <a:pt x="60814" y="744401"/>
                  <a:pt x="58744" y="768336"/>
                  <a:pt x="52387" y="781050"/>
                </a:cubicBezTo>
                <a:cubicBezTo>
                  <a:pt x="49827" y="786170"/>
                  <a:pt x="46037" y="790575"/>
                  <a:pt x="42862" y="795338"/>
                </a:cubicBezTo>
                <a:cubicBezTo>
                  <a:pt x="38625" y="808048"/>
                  <a:pt x="30975" y="828563"/>
                  <a:pt x="28575" y="842963"/>
                </a:cubicBezTo>
                <a:cubicBezTo>
                  <a:pt x="20770" y="889794"/>
                  <a:pt x="25877" y="883598"/>
                  <a:pt x="19050" y="938213"/>
                </a:cubicBezTo>
                <a:cubicBezTo>
                  <a:pt x="17611" y="949726"/>
                  <a:pt x="7523" y="977556"/>
                  <a:pt x="4762" y="985838"/>
                </a:cubicBezTo>
                <a:lnTo>
                  <a:pt x="0" y="1000125"/>
                </a:lnTo>
                <a:cubicBezTo>
                  <a:pt x="1587" y="1035050"/>
                  <a:pt x="1974" y="1070050"/>
                  <a:pt x="4762" y="1104900"/>
                </a:cubicBezTo>
                <a:cubicBezTo>
                  <a:pt x="5162" y="1109904"/>
                  <a:pt x="9292" y="1114173"/>
                  <a:pt x="9525" y="1119188"/>
                </a:cubicBezTo>
                <a:cubicBezTo>
                  <a:pt x="19301" y="1329370"/>
                  <a:pt x="-6189" y="1248270"/>
                  <a:pt x="19050" y="1323975"/>
                </a:cubicBezTo>
                <a:cubicBezTo>
                  <a:pt x="20841" y="1357102"/>
                  <a:pt x="18164" y="1463309"/>
                  <a:pt x="33337" y="1524000"/>
                </a:cubicBezTo>
                <a:cubicBezTo>
                  <a:pt x="38366" y="1544117"/>
                  <a:pt x="42963" y="1545583"/>
                  <a:pt x="57150" y="1566863"/>
                </a:cubicBezTo>
                <a:lnTo>
                  <a:pt x="66675" y="1581150"/>
                </a:lnTo>
                <a:lnTo>
                  <a:pt x="76200" y="1595438"/>
                </a:lnTo>
                <a:lnTo>
                  <a:pt x="85725" y="1624013"/>
                </a:lnTo>
                <a:lnTo>
                  <a:pt x="90487" y="1638300"/>
                </a:lnTo>
                <a:cubicBezTo>
                  <a:pt x="96476" y="1656266"/>
                  <a:pt x="97926" y="1664789"/>
                  <a:pt x="114300" y="1681163"/>
                </a:cubicBezTo>
                <a:cubicBezTo>
                  <a:pt x="123825" y="1690688"/>
                  <a:pt x="130096" y="1705479"/>
                  <a:pt x="142875" y="1709738"/>
                </a:cubicBezTo>
                <a:lnTo>
                  <a:pt x="157162" y="1714500"/>
                </a:lnTo>
                <a:cubicBezTo>
                  <a:pt x="160401" y="1718819"/>
                  <a:pt x="177491" y="1740870"/>
                  <a:pt x="180975" y="1747838"/>
                </a:cubicBezTo>
                <a:cubicBezTo>
                  <a:pt x="184798" y="1755484"/>
                  <a:pt x="185598" y="1764647"/>
                  <a:pt x="190500" y="1771650"/>
                </a:cubicBezTo>
                <a:cubicBezTo>
                  <a:pt x="211277" y="1801332"/>
                  <a:pt x="208583" y="1788308"/>
                  <a:pt x="228600" y="1804988"/>
                </a:cubicBezTo>
                <a:cubicBezTo>
                  <a:pt x="233774" y="1809300"/>
                  <a:pt x="237176" y="1815706"/>
                  <a:pt x="242887" y="1819275"/>
                </a:cubicBezTo>
                <a:cubicBezTo>
                  <a:pt x="274303" y="1838910"/>
                  <a:pt x="263639" y="1816214"/>
                  <a:pt x="295275" y="1847850"/>
                </a:cubicBezTo>
                <a:lnTo>
                  <a:pt x="323850" y="1876425"/>
                </a:lnTo>
                <a:cubicBezTo>
                  <a:pt x="328612" y="1881188"/>
                  <a:pt x="332533" y="1886977"/>
                  <a:pt x="338137" y="1890713"/>
                </a:cubicBezTo>
                <a:lnTo>
                  <a:pt x="352425" y="1900238"/>
                </a:lnTo>
                <a:cubicBezTo>
                  <a:pt x="362744" y="1915716"/>
                  <a:pt x="368300" y="1928018"/>
                  <a:pt x="390525" y="1933575"/>
                </a:cubicBezTo>
                <a:cubicBezTo>
                  <a:pt x="405865" y="1937410"/>
                  <a:pt x="415215" y="1938285"/>
                  <a:pt x="428625" y="1947863"/>
                </a:cubicBezTo>
                <a:cubicBezTo>
                  <a:pt x="459841" y="1970160"/>
                  <a:pt x="426550" y="1956696"/>
                  <a:pt x="457200" y="1966913"/>
                </a:cubicBezTo>
                <a:cubicBezTo>
                  <a:pt x="461962" y="1971675"/>
                  <a:pt x="466007" y="1977285"/>
                  <a:pt x="471487" y="1981200"/>
                </a:cubicBezTo>
                <a:cubicBezTo>
                  <a:pt x="477264" y="1985326"/>
                  <a:pt x="484373" y="1987203"/>
                  <a:pt x="490537" y="1990725"/>
                </a:cubicBezTo>
                <a:cubicBezTo>
                  <a:pt x="495507" y="1993565"/>
                  <a:pt x="500062" y="1997075"/>
                  <a:pt x="504825" y="2000250"/>
                </a:cubicBezTo>
                <a:cubicBezTo>
                  <a:pt x="508000" y="2005013"/>
                  <a:pt x="509496" y="2011504"/>
                  <a:pt x="514350" y="2014538"/>
                </a:cubicBezTo>
                <a:cubicBezTo>
                  <a:pt x="522864" y="2019859"/>
                  <a:pt x="542925" y="2024063"/>
                  <a:pt x="542925" y="2024063"/>
                </a:cubicBezTo>
                <a:cubicBezTo>
                  <a:pt x="546100" y="2028825"/>
                  <a:pt x="547596" y="2035317"/>
                  <a:pt x="552450" y="2038350"/>
                </a:cubicBezTo>
                <a:cubicBezTo>
                  <a:pt x="560964" y="2043671"/>
                  <a:pt x="571500" y="2044700"/>
                  <a:pt x="581025" y="2047875"/>
                </a:cubicBezTo>
                <a:cubicBezTo>
                  <a:pt x="585787" y="2049463"/>
                  <a:pt x="591135" y="2049853"/>
                  <a:pt x="595312" y="2052638"/>
                </a:cubicBezTo>
                <a:cubicBezTo>
                  <a:pt x="613777" y="2064947"/>
                  <a:pt x="604170" y="2060353"/>
                  <a:pt x="623887" y="2066925"/>
                </a:cubicBezTo>
                <a:cubicBezTo>
                  <a:pt x="628650" y="2070100"/>
                  <a:pt x="633055" y="2073890"/>
                  <a:pt x="638175" y="2076450"/>
                </a:cubicBezTo>
                <a:cubicBezTo>
                  <a:pt x="642665" y="2078695"/>
                  <a:pt x="648285" y="2078428"/>
                  <a:pt x="652462" y="2081213"/>
                </a:cubicBezTo>
                <a:cubicBezTo>
                  <a:pt x="653783" y="2082094"/>
                  <a:pt x="652462" y="2084388"/>
                  <a:pt x="652462" y="2085975"/>
                </a:cubicBezTo>
                <a:lnTo>
                  <a:pt x="652462" y="2085975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066800" y="3941143"/>
            <a:ext cx="2596194" cy="2007658"/>
          </a:xfrm>
          <a:custGeom>
            <a:avLst/>
            <a:gdLst>
              <a:gd name="connsiteX0" fmla="*/ 634554 w 2239516"/>
              <a:gd name="connsiteY0" fmla="*/ 0 h 1693589"/>
              <a:gd name="connsiteX1" fmla="*/ 634554 w 2239516"/>
              <a:gd name="connsiteY1" fmla="*/ 0 h 1693589"/>
              <a:gd name="connsiteX2" fmla="*/ 586929 w 2239516"/>
              <a:gd name="connsiteY2" fmla="*/ 4763 h 1693589"/>
              <a:gd name="connsiteX3" fmla="*/ 572641 w 2239516"/>
              <a:gd name="connsiteY3" fmla="*/ 9525 h 1693589"/>
              <a:gd name="connsiteX4" fmla="*/ 553591 w 2239516"/>
              <a:gd name="connsiteY4" fmla="*/ 14288 h 1693589"/>
              <a:gd name="connsiteX5" fmla="*/ 525016 w 2239516"/>
              <a:gd name="connsiteY5" fmla="*/ 23813 h 1693589"/>
              <a:gd name="connsiteX6" fmla="*/ 496441 w 2239516"/>
              <a:gd name="connsiteY6" fmla="*/ 33338 h 1693589"/>
              <a:gd name="connsiteX7" fmla="*/ 482154 w 2239516"/>
              <a:gd name="connsiteY7" fmla="*/ 38100 h 1693589"/>
              <a:gd name="connsiteX8" fmla="*/ 429766 w 2239516"/>
              <a:gd name="connsiteY8" fmla="*/ 47625 h 1693589"/>
              <a:gd name="connsiteX9" fmla="*/ 391666 w 2239516"/>
              <a:gd name="connsiteY9" fmla="*/ 57150 h 1693589"/>
              <a:gd name="connsiteX10" fmla="*/ 377379 w 2239516"/>
              <a:gd name="connsiteY10" fmla="*/ 66675 h 1693589"/>
              <a:gd name="connsiteX11" fmla="*/ 324991 w 2239516"/>
              <a:gd name="connsiteY11" fmla="*/ 80963 h 1693589"/>
              <a:gd name="connsiteX12" fmla="*/ 286891 w 2239516"/>
              <a:gd name="connsiteY12" fmla="*/ 114300 h 1693589"/>
              <a:gd name="connsiteX13" fmla="*/ 267841 w 2239516"/>
              <a:gd name="connsiteY13" fmla="*/ 138113 h 1693589"/>
              <a:gd name="connsiteX14" fmla="*/ 248791 w 2239516"/>
              <a:gd name="connsiteY14" fmla="*/ 166688 h 1693589"/>
              <a:gd name="connsiteX15" fmla="*/ 239266 w 2239516"/>
              <a:gd name="connsiteY15" fmla="*/ 180975 h 1693589"/>
              <a:gd name="connsiteX16" fmla="*/ 220216 w 2239516"/>
              <a:gd name="connsiteY16" fmla="*/ 209550 h 1693589"/>
              <a:gd name="connsiteX17" fmla="*/ 210691 w 2239516"/>
              <a:gd name="connsiteY17" fmla="*/ 223838 h 1693589"/>
              <a:gd name="connsiteX18" fmla="*/ 191641 w 2239516"/>
              <a:gd name="connsiteY18" fmla="*/ 257175 h 1693589"/>
              <a:gd name="connsiteX19" fmla="*/ 177354 w 2239516"/>
              <a:gd name="connsiteY19" fmla="*/ 271463 h 1693589"/>
              <a:gd name="connsiteX20" fmla="*/ 153541 w 2239516"/>
              <a:gd name="connsiteY20" fmla="*/ 280988 h 1693589"/>
              <a:gd name="connsiteX21" fmla="*/ 129729 w 2239516"/>
              <a:gd name="connsiteY21" fmla="*/ 319088 h 1693589"/>
              <a:gd name="connsiteX22" fmla="*/ 115441 w 2239516"/>
              <a:gd name="connsiteY22" fmla="*/ 347663 h 1693589"/>
              <a:gd name="connsiteX23" fmla="*/ 105916 w 2239516"/>
              <a:gd name="connsiteY23" fmla="*/ 376238 h 1693589"/>
              <a:gd name="connsiteX24" fmla="*/ 86866 w 2239516"/>
              <a:gd name="connsiteY24" fmla="*/ 404813 h 1693589"/>
              <a:gd name="connsiteX25" fmla="*/ 77341 w 2239516"/>
              <a:gd name="connsiteY25" fmla="*/ 428625 h 1693589"/>
              <a:gd name="connsiteX26" fmla="*/ 67816 w 2239516"/>
              <a:gd name="connsiteY26" fmla="*/ 461963 h 1693589"/>
              <a:gd name="connsiteX27" fmla="*/ 58291 w 2239516"/>
              <a:gd name="connsiteY27" fmla="*/ 476250 h 1693589"/>
              <a:gd name="connsiteX28" fmla="*/ 53529 w 2239516"/>
              <a:gd name="connsiteY28" fmla="*/ 495300 h 1693589"/>
              <a:gd name="connsiteX29" fmla="*/ 39241 w 2239516"/>
              <a:gd name="connsiteY29" fmla="*/ 504825 h 1693589"/>
              <a:gd name="connsiteX30" fmla="*/ 34479 w 2239516"/>
              <a:gd name="connsiteY30" fmla="*/ 538163 h 1693589"/>
              <a:gd name="connsiteX31" fmla="*/ 24954 w 2239516"/>
              <a:gd name="connsiteY31" fmla="*/ 566738 h 1693589"/>
              <a:gd name="connsiteX32" fmla="*/ 10666 w 2239516"/>
              <a:gd name="connsiteY32" fmla="*/ 604838 h 1693589"/>
              <a:gd name="connsiteX33" fmla="*/ 10666 w 2239516"/>
              <a:gd name="connsiteY33" fmla="*/ 947738 h 1693589"/>
              <a:gd name="connsiteX34" fmla="*/ 15429 w 2239516"/>
              <a:gd name="connsiteY34" fmla="*/ 966788 h 1693589"/>
              <a:gd name="connsiteX35" fmla="*/ 24954 w 2239516"/>
              <a:gd name="connsiteY35" fmla="*/ 995363 h 1693589"/>
              <a:gd name="connsiteX36" fmla="*/ 34479 w 2239516"/>
              <a:gd name="connsiteY36" fmla="*/ 1047750 h 1693589"/>
              <a:gd name="connsiteX37" fmla="*/ 44004 w 2239516"/>
              <a:gd name="connsiteY37" fmla="*/ 1062038 h 1693589"/>
              <a:gd name="connsiteX38" fmla="*/ 53529 w 2239516"/>
              <a:gd name="connsiteY38" fmla="*/ 1090613 h 1693589"/>
              <a:gd name="connsiteX39" fmla="*/ 58291 w 2239516"/>
              <a:gd name="connsiteY39" fmla="*/ 1104900 h 1693589"/>
              <a:gd name="connsiteX40" fmla="*/ 63054 w 2239516"/>
              <a:gd name="connsiteY40" fmla="*/ 1123950 h 1693589"/>
              <a:gd name="connsiteX41" fmla="*/ 72579 w 2239516"/>
              <a:gd name="connsiteY41" fmla="*/ 1152525 h 1693589"/>
              <a:gd name="connsiteX42" fmla="*/ 91629 w 2239516"/>
              <a:gd name="connsiteY42" fmla="*/ 1181100 h 1693589"/>
              <a:gd name="connsiteX43" fmla="*/ 105916 w 2239516"/>
              <a:gd name="connsiteY43" fmla="*/ 1209675 h 1693589"/>
              <a:gd name="connsiteX44" fmla="*/ 120204 w 2239516"/>
              <a:gd name="connsiteY44" fmla="*/ 1238250 h 1693589"/>
              <a:gd name="connsiteX45" fmla="*/ 124966 w 2239516"/>
              <a:gd name="connsiteY45" fmla="*/ 1252538 h 1693589"/>
              <a:gd name="connsiteX46" fmla="*/ 139254 w 2239516"/>
              <a:gd name="connsiteY46" fmla="*/ 1281113 h 1693589"/>
              <a:gd name="connsiteX47" fmla="*/ 153541 w 2239516"/>
              <a:gd name="connsiteY47" fmla="*/ 1333500 h 1693589"/>
              <a:gd name="connsiteX48" fmla="*/ 158304 w 2239516"/>
              <a:gd name="connsiteY48" fmla="*/ 1347788 h 1693589"/>
              <a:gd name="connsiteX49" fmla="*/ 172591 w 2239516"/>
              <a:gd name="connsiteY49" fmla="*/ 1352550 h 1693589"/>
              <a:gd name="connsiteX50" fmla="*/ 191641 w 2239516"/>
              <a:gd name="connsiteY50" fmla="*/ 1381125 h 1693589"/>
              <a:gd name="connsiteX51" fmla="*/ 224979 w 2239516"/>
              <a:gd name="connsiteY51" fmla="*/ 1409700 h 1693589"/>
              <a:gd name="connsiteX52" fmla="*/ 234504 w 2239516"/>
              <a:gd name="connsiteY52" fmla="*/ 1423988 h 1693589"/>
              <a:gd name="connsiteX53" fmla="*/ 248791 w 2239516"/>
              <a:gd name="connsiteY53" fmla="*/ 1428750 h 1693589"/>
              <a:gd name="connsiteX54" fmla="*/ 272604 w 2239516"/>
              <a:gd name="connsiteY54" fmla="*/ 1443038 h 1693589"/>
              <a:gd name="connsiteX55" fmla="*/ 286891 w 2239516"/>
              <a:gd name="connsiteY55" fmla="*/ 1452563 h 1693589"/>
              <a:gd name="connsiteX56" fmla="*/ 301179 w 2239516"/>
              <a:gd name="connsiteY56" fmla="*/ 1466850 h 1693589"/>
              <a:gd name="connsiteX57" fmla="*/ 315466 w 2239516"/>
              <a:gd name="connsiteY57" fmla="*/ 1471613 h 1693589"/>
              <a:gd name="connsiteX58" fmla="*/ 339279 w 2239516"/>
              <a:gd name="connsiteY58" fmla="*/ 1495425 h 1693589"/>
              <a:gd name="connsiteX59" fmla="*/ 367854 w 2239516"/>
              <a:gd name="connsiteY59" fmla="*/ 1524000 h 1693589"/>
              <a:gd name="connsiteX60" fmla="*/ 396429 w 2239516"/>
              <a:gd name="connsiteY60" fmla="*/ 1533525 h 1693589"/>
              <a:gd name="connsiteX61" fmla="*/ 420241 w 2239516"/>
              <a:gd name="connsiteY61" fmla="*/ 1552575 h 1693589"/>
              <a:gd name="connsiteX62" fmla="*/ 472629 w 2239516"/>
              <a:gd name="connsiteY62" fmla="*/ 1581150 h 1693589"/>
              <a:gd name="connsiteX63" fmla="*/ 515491 w 2239516"/>
              <a:gd name="connsiteY63" fmla="*/ 1614488 h 1693589"/>
              <a:gd name="connsiteX64" fmla="*/ 534541 w 2239516"/>
              <a:gd name="connsiteY64" fmla="*/ 1619250 h 1693589"/>
              <a:gd name="connsiteX65" fmla="*/ 553591 w 2239516"/>
              <a:gd name="connsiteY65" fmla="*/ 1628775 h 1693589"/>
              <a:gd name="connsiteX66" fmla="*/ 582166 w 2239516"/>
              <a:gd name="connsiteY66" fmla="*/ 1647825 h 1693589"/>
              <a:gd name="connsiteX67" fmla="*/ 610741 w 2239516"/>
              <a:gd name="connsiteY67" fmla="*/ 1662113 h 1693589"/>
              <a:gd name="connsiteX68" fmla="*/ 625029 w 2239516"/>
              <a:gd name="connsiteY68" fmla="*/ 1681163 h 1693589"/>
              <a:gd name="connsiteX69" fmla="*/ 715516 w 2239516"/>
              <a:gd name="connsiteY69" fmla="*/ 1685925 h 1693589"/>
              <a:gd name="connsiteX70" fmla="*/ 944116 w 2239516"/>
              <a:gd name="connsiteY70" fmla="*/ 1685925 h 1693589"/>
              <a:gd name="connsiteX71" fmla="*/ 958404 w 2239516"/>
              <a:gd name="connsiteY71" fmla="*/ 1681163 h 1693589"/>
              <a:gd name="connsiteX72" fmla="*/ 977454 w 2239516"/>
              <a:gd name="connsiteY72" fmla="*/ 1676400 h 1693589"/>
              <a:gd name="connsiteX73" fmla="*/ 1015554 w 2239516"/>
              <a:gd name="connsiteY73" fmla="*/ 1671638 h 1693589"/>
              <a:gd name="connsiteX74" fmla="*/ 1034604 w 2239516"/>
              <a:gd name="connsiteY74" fmla="*/ 1666875 h 1693589"/>
              <a:gd name="connsiteX75" fmla="*/ 1063179 w 2239516"/>
              <a:gd name="connsiteY75" fmla="*/ 1657350 h 1693589"/>
              <a:gd name="connsiteX76" fmla="*/ 1134616 w 2239516"/>
              <a:gd name="connsiteY76" fmla="*/ 1647825 h 1693589"/>
              <a:gd name="connsiteX77" fmla="*/ 1182241 w 2239516"/>
              <a:gd name="connsiteY77" fmla="*/ 1638300 h 1693589"/>
              <a:gd name="connsiteX78" fmla="*/ 1196529 w 2239516"/>
              <a:gd name="connsiteY78" fmla="*/ 1633538 h 1693589"/>
              <a:gd name="connsiteX79" fmla="*/ 1229866 w 2239516"/>
              <a:gd name="connsiteY79" fmla="*/ 1624013 h 1693589"/>
              <a:gd name="connsiteX80" fmla="*/ 1244154 w 2239516"/>
              <a:gd name="connsiteY80" fmla="*/ 1614488 h 1693589"/>
              <a:gd name="connsiteX81" fmla="*/ 1277491 w 2239516"/>
              <a:gd name="connsiteY81" fmla="*/ 1604963 h 1693589"/>
              <a:gd name="connsiteX82" fmla="*/ 1291779 w 2239516"/>
              <a:gd name="connsiteY82" fmla="*/ 1600200 h 1693589"/>
              <a:gd name="connsiteX83" fmla="*/ 1306066 w 2239516"/>
              <a:gd name="connsiteY83" fmla="*/ 1590675 h 1693589"/>
              <a:gd name="connsiteX84" fmla="*/ 1325116 w 2239516"/>
              <a:gd name="connsiteY84" fmla="*/ 1581150 h 1693589"/>
              <a:gd name="connsiteX85" fmla="*/ 1339404 w 2239516"/>
              <a:gd name="connsiteY85" fmla="*/ 1571625 h 1693589"/>
              <a:gd name="connsiteX86" fmla="*/ 1367979 w 2239516"/>
              <a:gd name="connsiteY86" fmla="*/ 1562100 h 1693589"/>
              <a:gd name="connsiteX87" fmla="*/ 1382266 w 2239516"/>
              <a:gd name="connsiteY87" fmla="*/ 1552575 h 1693589"/>
              <a:gd name="connsiteX88" fmla="*/ 1401316 w 2239516"/>
              <a:gd name="connsiteY88" fmla="*/ 1533525 h 1693589"/>
              <a:gd name="connsiteX89" fmla="*/ 1425129 w 2239516"/>
              <a:gd name="connsiteY89" fmla="*/ 1524000 h 1693589"/>
              <a:gd name="connsiteX90" fmla="*/ 1439416 w 2239516"/>
              <a:gd name="connsiteY90" fmla="*/ 1514475 h 1693589"/>
              <a:gd name="connsiteX91" fmla="*/ 1448941 w 2239516"/>
              <a:gd name="connsiteY91" fmla="*/ 1500188 h 1693589"/>
              <a:gd name="connsiteX92" fmla="*/ 1463229 w 2239516"/>
              <a:gd name="connsiteY92" fmla="*/ 1485900 h 1693589"/>
              <a:gd name="connsiteX93" fmla="*/ 1482279 w 2239516"/>
              <a:gd name="connsiteY93" fmla="*/ 1457325 h 1693589"/>
              <a:gd name="connsiteX94" fmla="*/ 1506091 w 2239516"/>
              <a:gd name="connsiteY94" fmla="*/ 1433513 h 1693589"/>
              <a:gd name="connsiteX95" fmla="*/ 1529904 w 2239516"/>
              <a:gd name="connsiteY95" fmla="*/ 1404938 h 1693589"/>
              <a:gd name="connsiteX96" fmla="*/ 1544191 w 2239516"/>
              <a:gd name="connsiteY96" fmla="*/ 1376363 h 1693589"/>
              <a:gd name="connsiteX97" fmla="*/ 1548954 w 2239516"/>
              <a:gd name="connsiteY97" fmla="*/ 1362075 h 1693589"/>
              <a:gd name="connsiteX98" fmla="*/ 1568004 w 2239516"/>
              <a:gd name="connsiteY98" fmla="*/ 1343025 h 1693589"/>
              <a:gd name="connsiteX99" fmla="*/ 1587054 w 2239516"/>
              <a:gd name="connsiteY99" fmla="*/ 1309688 h 1693589"/>
              <a:gd name="connsiteX100" fmla="*/ 1596579 w 2239516"/>
              <a:gd name="connsiteY100" fmla="*/ 1271588 h 1693589"/>
              <a:gd name="connsiteX101" fmla="*/ 1615629 w 2239516"/>
              <a:gd name="connsiteY101" fmla="*/ 1243013 h 1693589"/>
              <a:gd name="connsiteX102" fmla="*/ 1625154 w 2239516"/>
              <a:gd name="connsiteY102" fmla="*/ 1228725 h 1693589"/>
              <a:gd name="connsiteX103" fmla="*/ 1639441 w 2239516"/>
              <a:gd name="connsiteY103" fmla="*/ 1214438 h 1693589"/>
              <a:gd name="connsiteX104" fmla="*/ 1658491 w 2239516"/>
              <a:gd name="connsiteY104" fmla="*/ 1185863 h 1693589"/>
              <a:gd name="connsiteX105" fmla="*/ 1710879 w 2239516"/>
              <a:gd name="connsiteY105" fmla="*/ 1143000 h 1693589"/>
              <a:gd name="connsiteX106" fmla="*/ 1729929 w 2239516"/>
              <a:gd name="connsiteY106" fmla="*/ 1104900 h 1693589"/>
              <a:gd name="connsiteX107" fmla="*/ 1772791 w 2239516"/>
              <a:gd name="connsiteY107" fmla="*/ 1085850 h 1693589"/>
              <a:gd name="connsiteX108" fmla="*/ 1791841 w 2239516"/>
              <a:gd name="connsiteY108" fmla="*/ 1076325 h 1693589"/>
              <a:gd name="connsiteX109" fmla="*/ 1815654 w 2239516"/>
              <a:gd name="connsiteY109" fmla="*/ 1057275 h 1693589"/>
              <a:gd name="connsiteX110" fmla="*/ 1844229 w 2239516"/>
              <a:gd name="connsiteY110" fmla="*/ 1038225 h 1693589"/>
              <a:gd name="connsiteX111" fmla="*/ 1858516 w 2239516"/>
              <a:gd name="connsiteY111" fmla="*/ 1028700 h 1693589"/>
              <a:gd name="connsiteX112" fmla="*/ 1915666 w 2239516"/>
              <a:gd name="connsiteY112" fmla="*/ 1019175 h 1693589"/>
              <a:gd name="connsiteX113" fmla="*/ 1953766 w 2239516"/>
              <a:gd name="connsiteY113" fmla="*/ 1009650 h 1693589"/>
              <a:gd name="connsiteX114" fmla="*/ 1977579 w 2239516"/>
              <a:gd name="connsiteY114" fmla="*/ 1004888 h 1693589"/>
              <a:gd name="connsiteX115" fmla="*/ 1996629 w 2239516"/>
              <a:gd name="connsiteY115" fmla="*/ 1000125 h 1693589"/>
              <a:gd name="connsiteX116" fmla="*/ 2063304 w 2239516"/>
              <a:gd name="connsiteY116" fmla="*/ 1004888 h 1693589"/>
              <a:gd name="connsiteX117" fmla="*/ 2087116 w 2239516"/>
              <a:gd name="connsiteY117" fmla="*/ 1009650 h 1693589"/>
              <a:gd name="connsiteX118" fmla="*/ 2115691 w 2239516"/>
              <a:gd name="connsiteY118" fmla="*/ 1014413 h 1693589"/>
              <a:gd name="connsiteX119" fmla="*/ 2153791 w 2239516"/>
              <a:gd name="connsiteY119" fmla="*/ 1023938 h 1693589"/>
              <a:gd name="connsiteX120" fmla="*/ 2191891 w 2239516"/>
              <a:gd name="connsiteY120" fmla="*/ 1028700 h 1693589"/>
              <a:gd name="connsiteX121" fmla="*/ 2239516 w 2239516"/>
              <a:gd name="connsiteY121" fmla="*/ 1033463 h 1693589"/>
              <a:gd name="connsiteX122" fmla="*/ 2220466 w 2239516"/>
              <a:gd name="connsiteY122" fmla="*/ 1033463 h 169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239516" h="1693589">
                <a:moveTo>
                  <a:pt x="634554" y="0"/>
                </a:moveTo>
                <a:lnTo>
                  <a:pt x="634554" y="0"/>
                </a:lnTo>
                <a:cubicBezTo>
                  <a:pt x="618679" y="1588"/>
                  <a:pt x="602698" y="2337"/>
                  <a:pt x="586929" y="4763"/>
                </a:cubicBezTo>
                <a:cubicBezTo>
                  <a:pt x="581967" y="5526"/>
                  <a:pt x="577468" y="8146"/>
                  <a:pt x="572641" y="9525"/>
                </a:cubicBezTo>
                <a:cubicBezTo>
                  <a:pt x="566347" y="11323"/>
                  <a:pt x="559860" y="12407"/>
                  <a:pt x="553591" y="14288"/>
                </a:cubicBezTo>
                <a:cubicBezTo>
                  <a:pt x="543974" y="17173"/>
                  <a:pt x="534541" y="20638"/>
                  <a:pt x="525016" y="23813"/>
                </a:cubicBezTo>
                <a:lnTo>
                  <a:pt x="496441" y="33338"/>
                </a:lnTo>
                <a:cubicBezTo>
                  <a:pt x="491679" y="34925"/>
                  <a:pt x="487106" y="37275"/>
                  <a:pt x="482154" y="38100"/>
                </a:cubicBezTo>
                <a:cubicBezTo>
                  <a:pt x="464669" y="41014"/>
                  <a:pt x="447058" y="43635"/>
                  <a:pt x="429766" y="47625"/>
                </a:cubicBezTo>
                <a:cubicBezTo>
                  <a:pt x="417010" y="50568"/>
                  <a:pt x="391666" y="57150"/>
                  <a:pt x="391666" y="57150"/>
                </a:cubicBezTo>
                <a:cubicBezTo>
                  <a:pt x="386904" y="60325"/>
                  <a:pt x="382609" y="64350"/>
                  <a:pt x="377379" y="66675"/>
                </a:cubicBezTo>
                <a:cubicBezTo>
                  <a:pt x="357605" y="75463"/>
                  <a:pt x="345362" y="76889"/>
                  <a:pt x="324991" y="80963"/>
                </a:cubicBezTo>
                <a:cubicBezTo>
                  <a:pt x="291654" y="103188"/>
                  <a:pt x="302766" y="90488"/>
                  <a:pt x="286891" y="114300"/>
                </a:cubicBezTo>
                <a:cubicBezTo>
                  <a:pt x="276168" y="146475"/>
                  <a:pt x="291040" y="111601"/>
                  <a:pt x="267841" y="138113"/>
                </a:cubicBezTo>
                <a:cubicBezTo>
                  <a:pt x="260303" y="146728"/>
                  <a:pt x="255141" y="157163"/>
                  <a:pt x="248791" y="166688"/>
                </a:cubicBezTo>
                <a:lnTo>
                  <a:pt x="239266" y="180975"/>
                </a:lnTo>
                <a:lnTo>
                  <a:pt x="220216" y="209550"/>
                </a:lnTo>
                <a:lnTo>
                  <a:pt x="210691" y="223838"/>
                </a:lnTo>
                <a:cubicBezTo>
                  <a:pt x="204413" y="242673"/>
                  <a:pt x="207369" y="238825"/>
                  <a:pt x="191641" y="257175"/>
                </a:cubicBezTo>
                <a:cubicBezTo>
                  <a:pt x="187258" y="262289"/>
                  <a:pt x="183065" y="267893"/>
                  <a:pt x="177354" y="271463"/>
                </a:cubicBezTo>
                <a:cubicBezTo>
                  <a:pt x="170104" y="275994"/>
                  <a:pt x="161479" y="277813"/>
                  <a:pt x="153541" y="280988"/>
                </a:cubicBezTo>
                <a:cubicBezTo>
                  <a:pt x="145604" y="293688"/>
                  <a:pt x="134466" y="304880"/>
                  <a:pt x="129729" y="319088"/>
                </a:cubicBezTo>
                <a:cubicBezTo>
                  <a:pt x="123156" y="338805"/>
                  <a:pt x="127751" y="329198"/>
                  <a:pt x="115441" y="347663"/>
                </a:cubicBezTo>
                <a:cubicBezTo>
                  <a:pt x="112266" y="357188"/>
                  <a:pt x="111485" y="367884"/>
                  <a:pt x="105916" y="376238"/>
                </a:cubicBezTo>
                <a:cubicBezTo>
                  <a:pt x="99566" y="385763"/>
                  <a:pt x="91118" y="394184"/>
                  <a:pt x="86866" y="404813"/>
                </a:cubicBezTo>
                <a:cubicBezTo>
                  <a:pt x="83691" y="412750"/>
                  <a:pt x="80044" y="420515"/>
                  <a:pt x="77341" y="428625"/>
                </a:cubicBezTo>
                <a:cubicBezTo>
                  <a:pt x="74287" y="437787"/>
                  <a:pt x="72405" y="452785"/>
                  <a:pt x="67816" y="461963"/>
                </a:cubicBezTo>
                <a:cubicBezTo>
                  <a:pt x="65256" y="467082"/>
                  <a:pt x="61466" y="471488"/>
                  <a:pt x="58291" y="476250"/>
                </a:cubicBezTo>
                <a:cubicBezTo>
                  <a:pt x="56704" y="482600"/>
                  <a:pt x="57160" y="489854"/>
                  <a:pt x="53529" y="495300"/>
                </a:cubicBezTo>
                <a:cubicBezTo>
                  <a:pt x="50354" y="500063"/>
                  <a:pt x="41566" y="499594"/>
                  <a:pt x="39241" y="504825"/>
                </a:cubicBezTo>
                <a:cubicBezTo>
                  <a:pt x="34682" y="515083"/>
                  <a:pt x="37003" y="527225"/>
                  <a:pt x="34479" y="538163"/>
                </a:cubicBezTo>
                <a:cubicBezTo>
                  <a:pt x="32221" y="547946"/>
                  <a:pt x="28129" y="557213"/>
                  <a:pt x="24954" y="566738"/>
                </a:cubicBezTo>
                <a:cubicBezTo>
                  <a:pt x="17491" y="589125"/>
                  <a:pt x="22048" y="576382"/>
                  <a:pt x="10666" y="604838"/>
                </a:cubicBezTo>
                <a:cubicBezTo>
                  <a:pt x="-8295" y="737576"/>
                  <a:pt x="2104" y="652346"/>
                  <a:pt x="10666" y="947738"/>
                </a:cubicBezTo>
                <a:cubicBezTo>
                  <a:pt x="10856" y="954281"/>
                  <a:pt x="13548" y="960519"/>
                  <a:pt x="15429" y="966788"/>
                </a:cubicBezTo>
                <a:cubicBezTo>
                  <a:pt x="18314" y="976405"/>
                  <a:pt x="24954" y="995363"/>
                  <a:pt x="24954" y="995363"/>
                </a:cubicBezTo>
                <a:cubicBezTo>
                  <a:pt x="26058" y="1003094"/>
                  <a:pt x="29666" y="1036519"/>
                  <a:pt x="34479" y="1047750"/>
                </a:cubicBezTo>
                <a:cubicBezTo>
                  <a:pt x="36734" y="1053011"/>
                  <a:pt x="40829" y="1057275"/>
                  <a:pt x="44004" y="1062038"/>
                </a:cubicBezTo>
                <a:lnTo>
                  <a:pt x="53529" y="1090613"/>
                </a:lnTo>
                <a:cubicBezTo>
                  <a:pt x="55116" y="1095375"/>
                  <a:pt x="57073" y="1100030"/>
                  <a:pt x="58291" y="1104900"/>
                </a:cubicBezTo>
                <a:cubicBezTo>
                  <a:pt x="59879" y="1111250"/>
                  <a:pt x="61173" y="1117681"/>
                  <a:pt x="63054" y="1123950"/>
                </a:cubicBezTo>
                <a:cubicBezTo>
                  <a:pt x="65939" y="1133567"/>
                  <a:pt x="67010" y="1144171"/>
                  <a:pt x="72579" y="1152525"/>
                </a:cubicBezTo>
                <a:lnTo>
                  <a:pt x="91629" y="1181100"/>
                </a:lnTo>
                <a:cubicBezTo>
                  <a:pt x="103596" y="1217007"/>
                  <a:pt x="87455" y="1172753"/>
                  <a:pt x="105916" y="1209675"/>
                </a:cubicBezTo>
                <a:cubicBezTo>
                  <a:pt x="125634" y="1249109"/>
                  <a:pt x="92908" y="1197307"/>
                  <a:pt x="120204" y="1238250"/>
                </a:cubicBezTo>
                <a:cubicBezTo>
                  <a:pt x="121791" y="1243013"/>
                  <a:pt x="122721" y="1248048"/>
                  <a:pt x="124966" y="1252538"/>
                </a:cubicBezTo>
                <a:cubicBezTo>
                  <a:pt x="136606" y="1275819"/>
                  <a:pt x="133268" y="1257170"/>
                  <a:pt x="139254" y="1281113"/>
                </a:cubicBezTo>
                <a:cubicBezTo>
                  <a:pt x="152717" y="1334967"/>
                  <a:pt x="133105" y="1272195"/>
                  <a:pt x="153541" y="1333500"/>
                </a:cubicBezTo>
                <a:cubicBezTo>
                  <a:pt x="155129" y="1338263"/>
                  <a:pt x="153541" y="1346201"/>
                  <a:pt x="158304" y="1347788"/>
                </a:cubicBezTo>
                <a:lnTo>
                  <a:pt x="172591" y="1352550"/>
                </a:lnTo>
                <a:cubicBezTo>
                  <a:pt x="178941" y="1362075"/>
                  <a:pt x="182483" y="1374256"/>
                  <a:pt x="191641" y="1381125"/>
                </a:cubicBezTo>
                <a:cubicBezTo>
                  <a:pt x="205652" y="1391633"/>
                  <a:pt x="213926" y="1396437"/>
                  <a:pt x="224979" y="1409700"/>
                </a:cubicBezTo>
                <a:cubicBezTo>
                  <a:pt x="228643" y="1414097"/>
                  <a:pt x="230034" y="1420412"/>
                  <a:pt x="234504" y="1423988"/>
                </a:cubicBezTo>
                <a:cubicBezTo>
                  <a:pt x="238424" y="1427124"/>
                  <a:pt x="244301" y="1426505"/>
                  <a:pt x="248791" y="1428750"/>
                </a:cubicBezTo>
                <a:cubicBezTo>
                  <a:pt x="257071" y="1432890"/>
                  <a:pt x="264754" y="1438132"/>
                  <a:pt x="272604" y="1443038"/>
                </a:cubicBezTo>
                <a:cubicBezTo>
                  <a:pt x="277458" y="1446072"/>
                  <a:pt x="282494" y="1448899"/>
                  <a:pt x="286891" y="1452563"/>
                </a:cubicBezTo>
                <a:cubicBezTo>
                  <a:pt x="292065" y="1456875"/>
                  <a:pt x="295575" y="1463114"/>
                  <a:pt x="301179" y="1466850"/>
                </a:cubicBezTo>
                <a:cubicBezTo>
                  <a:pt x="305356" y="1469635"/>
                  <a:pt x="310704" y="1470025"/>
                  <a:pt x="315466" y="1471613"/>
                </a:cubicBezTo>
                <a:cubicBezTo>
                  <a:pt x="340868" y="1509715"/>
                  <a:pt x="307526" y="1463672"/>
                  <a:pt x="339279" y="1495425"/>
                </a:cubicBezTo>
                <a:cubicBezTo>
                  <a:pt x="356047" y="1512193"/>
                  <a:pt x="347649" y="1515020"/>
                  <a:pt x="367854" y="1524000"/>
                </a:cubicBezTo>
                <a:cubicBezTo>
                  <a:pt x="377029" y="1528078"/>
                  <a:pt x="396429" y="1533525"/>
                  <a:pt x="396429" y="1533525"/>
                </a:cubicBezTo>
                <a:cubicBezTo>
                  <a:pt x="413735" y="1559485"/>
                  <a:pt x="396142" y="1539430"/>
                  <a:pt x="420241" y="1552575"/>
                </a:cubicBezTo>
                <a:cubicBezTo>
                  <a:pt x="478480" y="1584342"/>
                  <a:pt x="438809" y="1569878"/>
                  <a:pt x="472629" y="1581150"/>
                </a:cubicBezTo>
                <a:cubicBezTo>
                  <a:pt x="499908" y="1608429"/>
                  <a:pt x="490231" y="1607271"/>
                  <a:pt x="515491" y="1614488"/>
                </a:cubicBezTo>
                <a:cubicBezTo>
                  <a:pt x="521785" y="1616286"/>
                  <a:pt x="528191" y="1617663"/>
                  <a:pt x="534541" y="1619250"/>
                </a:cubicBezTo>
                <a:cubicBezTo>
                  <a:pt x="540891" y="1622425"/>
                  <a:pt x="547503" y="1625122"/>
                  <a:pt x="553591" y="1628775"/>
                </a:cubicBezTo>
                <a:cubicBezTo>
                  <a:pt x="563407" y="1634665"/>
                  <a:pt x="571306" y="1644205"/>
                  <a:pt x="582166" y="1647825"/>
                </a:cubicBezTo>
                <a:cubicBezTo>
                  <a:pt x="593787" y="1651699"/>
                  <a:pt x="601509" y="1652881"/>
                  <a:pt x="610741" y="1662113"/>
                </a:cubicBezTo>
                <a:cubicBezTo>
                  <a:pt x="616354" y="1667726"/>
                  <a:pt x="617289" y="1679404"/>
                  <a:pt x="625029" y="1681163"/>
                </a:cubicBezTo>
                <a:cubicBezTo>
                  <a:pt x="654482" y="1687857"/>
                  <a:pt x="685354" y="1684338"/>
                  <a:pt x="715516" y="1685925"/>
                </a:cubicBezTo>
                <a:cubicBezTo>
                  <a:pt x="811509" y="1697925"/>
                  <a:pt x="766314" y="1694195"/>
                  <a:pt x="944116" y="1685925"/>
                </a:cubicBezTo>
                <a:cubicBezTo>
                  <a:pt x="949131" y="1685692"/>
                  <a:pt x="953577" y="1682542"/>
                  <a:pt x="958404" y="1681163"/>
                </a:cubicBezTo>
                <a:cubicBezTo>
                  <a:pt x="964698" y="1679365"/>
                  <a:pt x="970998" y="1677476"/>
                  <a:pt x="977454" y="1676400"/>
                </a:cubicBezTo>
                <a:cubicBezTo>
                  <a:pt x="990079" y="1674296"/>
                  <a:pt x="1002854" y="1673225"/>
                  <a:pt x="1015554" y="1671638"/>
                </a:cubicBezTo>
                <a:cubicBezTo>
                  <a:pt x="1021904" y="1670050"/>
                  <a:pt x="1028335" y="1668756"/>
                  <a:pt x="1034604" y="1666875"/>
                </a:cubicBezTo>
                <a:cubicBezTo>
                  <a:pt x="1044221" y="1663990"/>
                  <a:pt x="1053334" y="1659319"/>
                  <a:pt x="1063179" y="1657350"/>
                </a:cubicBezTo>
                <a:cubicBezTo>
                  <a:pt x="1102635" y="1649459"/>
                  <a:pt x="1078937" y="1653394"/>
                  <a:pt x="1134616" y="1647825"/>
                </a:cubicBezTo>
                <a:cubicBezTo>
                  <a:pt x="1166896" y="1637067"/>
                  <a:pt x="1127516" y="1649245"/>
                  <a:pt x="1182241" y="1638300"/>
                </a:cubicBezTo>
                <a:cubicBezTo>
                  <a:pt x="1187164" y="1637315"/>
                  <a:pt x="1191702" y="1634917"/>
                  <a:pt x="1196529" y="1633538"/>
                </a:cubicBezTo>
                <a:cubicBezTo>
                  <a:pt x="1238381" y="1621581"/>
                  <a:pt x="1195617" y="1635429"/>
                  <a:pt x="1229866" y="1624013"/>
                </a:cubicBezTo>
                <a:cubicBezTo>
                  <a:pt x="1234629" y="1620838"/>
                  <a:pt x="1238839" y="1616614"/>
                  <a:pt x="1244154" y="1614488"/>
                </a:cubicBezTo>
                <a:cubicBezTo>
                  <a:pt x="1254884" y="1610196"/>
                  <a:pt x="1266421" y="1608284"/>
                  <a:pt x="1277491" y="1604963"/>
                </a:cubicBezTo>
                <a:cubicBezTo>
                  <a:pt x="1282300" y="1603520"/>
                  <a:pt x="1287289" y="1602445"/>
                  <a:pt x="1291779" y="1600200"/>
                </a:cubicBezTo>
                <a:cubicBezTo>
                  <a:pt x="1296898" y="1597640"/>
                  <a:pt x="1301096" y="1593515"/>
                  <a:pt x="1306066" y="1590675"/>
                </a:cubicBezTo>
                <a:cubicBezTo>
                  <a:pt x="1312230" y="1587153"/>
                  <a:pt x="1318952" y="1584672"/>
                  <a:pt x="1325116" y="1581150"/>
                </a:cubicBezTo>
                <a:cubicBezTo>
                  <a:pt x="1330086" y="1578310"/>
                  <a:pt x="1334173" y="1573950"/>
                  <a:pt x="1339404" y="1571625"/>
                </a:cubicBezTo>
                <a:cubicBezTo>
                  <a:pt x="1348579" y="1567547"/>
                  <a:pt x="1359625" y="1567669"/>
                  <a:pt x="1367979" y="1562100"/>
                </a:cubicBezTo>
                <a:cubicBezTo>
                  <a:pt x="1372741" y="1558925"/>
                  <a:pt x="1377920" y="1556300"/>
                  <a:pt x="1382266" y="1552575"/>
                </a:cubicBezTo>
                <a:cubicBezTo>
                  <a:pt x="1389084" y="1546731"/>
                  <a:pt x="1393844" y="1538506"/>
                  <a:pt x="1401316" y="1533525"/>
                </a:cubicBezTo>
                <a:cubicBezTo>
                  <a:pt x="1408429" y="1528783"/>
                  <a:pt x="1417482" y="1527823"/>
                  <a:pt x="1425129" y="1524000"/>
                </a:cubicBezTo>
                <a:cubicBezTo>
                  <a:pt x="1430248" y="1521440"/>
                  <a:pt x="1434654" y="1517650"/>
                  <a:pt x="1439416" y="1514475"/>
                </a:cubicBezTo>
                <a:cubicBezTo>
                  <a:pt x="1442591" y="1509713"/>
                  <a:pt x="1445277" y="1504585"/>
                  <a:pt x="1448941" y="1500188"/>
                </a:cubicBezTo>
                <a:cubicBezTo>
                  <a:pt x="1453253" y="1495014"/>
                  <a:pt x="1459887" y="1491748"/>
                  <a:pt x="1463229" y="1485900"/>
                </a:cubicBezTo>
                <a:cubicBezTo>
                  <a:pt x="1482154" y="1452781"/>
                  <a:pt x="1451373" y="1477928"/>
                  <a:pt x="1482279" y="1457325"/>
                </a:cubicBezTo>
                <a:cubicBezTo>
                  <a:pt x="1499742" y="1431132"/>
                  <a:pt x="1482279" y="1453357"/>
                  <a:pt x="1506091" y="1433513"/>
                </a:cubicBezTo>
                <a:cubicBezTo>
                  <a:pt x="1519842" y="1422053"/>
                  <a:pt x="1520538" y="1418986"/>
                  <a:pt x="1529904" y="1404938"/>
                </a:cubicBezTo>
                <a:cubicBezTo>
                  <a:pt x="1541871" y="1369031"/>
                  <a:pt x="1525730" y="1413285"/>
                  <a:pt x="1544191" y="1376363"/>
                </a:cubicBezTo>
                <a:cubicBezTo>
                  <a:pt x="1546436" y="1371873"/>
                  <a:pt x="1546036" y="1366160"/>
                  <a:pt x="1548954" y="1362075"/>
                </a:cubicBezTo>
                <a:cubicBezTo>
                  <a:pt x="1554174" y="1354767"/>
                  <a:pt x="1562160" y="1349843"/>
                  <a:pt x="1568004" y="1343025"/>
                </a:cubicBezTo>
                <a:cubicBezTo>
                  <a:pt x="1576083" y="1333600"/>
                  <a:pt x="1581648" y="1320500"/>
                  <a:pt x="1587054" y="1309688"/>
                </a:cubicBezTo>
                <a:cubicBezTo>
                  <a:pt x="1588374" y="1303085"/>
                  <a:pt x="1592001" y="1279829"/>
                  <a:pt x="1596579" y="1271588"/>
                </a:cubicBezTo>
                <a:cubicBezTo>
                  <a:pt x="1602139" y="1261581"/>
                  <a:pt x="1609279" y="1252538"/>
                  <a:pt x="1615629" y="1243013"/>
                </a:cubicBezTo>
                <a:cubicBezTo>
                  <a:pt x="1618804" y="1238250"/>
                  <a:pt x="1621107" y="1232772"/>
                  <a:pt x="1625154" y="1228725"/>
                </a:cubicBezTo>
                <a:cubicBezTo>
                  <a:pt x="1629916" y="1223963"/>
                  <a:pt x="1635306" y="1219754"/>
                  <a:pt x="1639441" y="1214438"/>
                </a:cubicBezTo>
                <a:cubicBezTo>
                  <a:pt x="1646469" y="1205402"/>
                  <a:pt x="1650396" y="1193958"/>
                  <a:pt x="1658491" y="1185863"/>
                </a:cubicBezTo>
                <a:cubicBezTo>
                  <a:pt x="1693612" y="1150742"/>
                  <a:pt x="1675515" y="1164219"/>
                  <a:pt x="1710879" y="1143000"/>
                </a:cubicBezTo>
                <a:cubicBezTo>
                  <a:pt x="1714191" y="1134720"/>
                  <a:pt x="1721245" y="1112343"/>
                  <a:pt x="1729929" y="1104900"/>
                </a:cubicBezTo>
                <a:cubicBezTo>
                  <a:pt x="1753935" y="1084323"/>
                  <a:pt x="1748593" y="1094925"/>
                  <a:pt x="1772791" y="1085850"/>
                </a:cubicBezTo>
                <a:cubicBezTo>
                  <a:pt x="1779438" y="1083357"/>
                  <a:pt x="1785491" y="1079500"/>
                  <a:pt x="1791841" y="1076325"/>
                </a:cubicBezTo>
                <a:cubicBezTo>
                  <a:pt x="1809440" y="1049927"/>
                  <a:pt x="1791297" y="1070807"/>
                  <a:pt x="1815654" y="1057275"/>
                </a:cubicBezTo>
                <a:cubicBezTo>
                  <a:pt x="1825661" y="1051716"/>
                  <a:pt x="1834704" y="1044575"/>
                  <a:pt x="1844229" y="1038225"/>
                </a:cubicBezTo>
                <a:cubicBezTo>
                  <a:pt x="1848991" y="1035050"/>
                  <a:pt x="1853086" y="1030510"/>
                  <a:pt x="1858516" y="1028700"/>
                </a:cubicBezTo>
                <a:cubicBezTo>
                  <a:pt x="1889226" y="1018465"/>
                  <a:pt x="1859841" y="1027150"/>
                  <a:pt x="1915666" y="1019175"/>
                </a:cubicBezTo>
                <a:cubicBezTo>
                  <a:pt x="1956648" y="1013320"/>
                  <a:pt x="1924205" y="1017040"/>
                  <a:pt x="1953766" y="1009650"/>
                </a:cubicBezTo>
                <a:cubicBezTo>
                  <a:pt x="1961619" y="1007687"/>
                  <a:pt x="1969677" y="1006644"/>
                  <a:pt x="1977579" y="1004888"/>
                </a:cubicBezTo>
                <a:cubicBezTo>
                  <a:pt x="1983969" y="1003468"/>
                  <a:pt x="1990279" y="1001713"/>
                  <a:pt x="1996629" y="1000125"/>
                </a:cubicBezTo>
                <a:cubicBezTo>
                  <a:pt x="2018854" y="1001713"/>
                  <a:pt x="2041145" y="1002555"/>
                  <a:pt x="2063304" y="1004888"/>
                </a:cubicBezTo>
                <a:cubicBezTo>
                  <a:pt x="2071354" y="1005735"/>
                  <a:pt x="2079152" y="1008202"/>
                  <a:pt x="2087116" y="1009650"/>
                </a:cubicBezTo>
                <a:cubicBezTo>
                  <a:pt x="2096617" y="1011377"/>
                  <a:pt x="2106249" y="1012390"/>
                  <a:pt x="2115691" y="1014413"/>
                </a:cubicBezTo>
                <a:cubicBezTo>
                  <a:pt x="2128491" y="1017156"/>
                  <a:pt x="2140801" y="1022314"/>
                  <a:pt x="2153791" y="1023938"/>
                </a:cubicBezTo>
                <a:lnTo>
                  <a:pt x="2191891" y="1028700"/>
                </a:lnTo>
                <a:cubicBezTo>
                  <a:pt x="2216721" y="1036977"/>
                  <a:pt x="2201159" y="1033463"/>
                  <a:pt x="2239516" y="1033463"/>
                </a:cubicBezTo>
                <a:lnTo>
                  <a:pt x="2220466" y="1033463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240311" y="3968575"/>
            <a:ext cx="738187" cy="59089"/>
          </a:xfrm>
          <a:custGeom>
            <a:avLst/>
            <a:gdLst>
              <a:gd name="connsiteX0" fmla="*/ 0 w 738187"/>
              <a:gd name="connsiteY0" fmla="*/ 0 h 59089"/>
              <a:gd name="connsiteX1" fmla="*/ 0 w 738187"/>
              <a:gd name="connsiteY1" fmla="*/ 0 h 59089"/>
              <a:gd name="connsiteX2" fmla="*/ 76200 w 738187"/>
              <a:gd name="connsiteY2" fmla="*/ 14288 h 59089"/>
              <a:gd name="connsiteX3" fmla="*/ 161925 w 738187"/>
              <a:gd name="connsiteY3" fmla="*/ 19050 h 59089"/>
              <a:gd name="connsiteX4" fmla="*/ 176212 w 738187"/>
              <a:gd name="connsiteY4" fmla="*/ 23813 h 59089"/>
              <a:gd name="connsiteX5" fmla="*/ 228600 w 738187"/>
              <a:gd name="connsiteY5" fmla="*/ 33338 h 59089"/>
              <a:gd name="connsiteX6" fmla="*/ 242887 w 738187"/>
              <a:gd name="connsiteY6" fmla="*/ 38100 h 59089"/>
              <a:gd name="connsiteX7" fmla="*/ 414337 w 738187"/>
              <a:gd name="connsiteY7" fmla="*/ 42863 h 59089"/>
              <a:gd name="connsiteX8" fmla="*/ 685800 w 738187"/>
              <a:gd name="connsiteY8" fmla="*/ 42863 h 59089"/>
              <a:gd name="connsiteX9" fmla="*/ 714375 w 738187"/>
              <a:gd name="connsiteY9" fmla="*/ 28575 h 59089"/>
              <a:gd name="connsiteX10" fmla="*/ 738187 w 738187"/>
              <a:gd name="connsiteY10" fmla="*/ 14288 h 59089"/>
              <a:gd name="connsiteX11" fmla="*/ 738187 w 738187"/>
              <a:gd name="connsiteY11" fmla="*/ 14288 h 5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8187" h="59089">
                <a:moveTo>
                  <a:pt x="0" y="0"/>
                </a:moveTo>
                <a:lnTo>
                  <a:pt x="0" y="0"/>
                </a:lnTo>
                <a:cubicBezTo>
                  <a:pt x="26256" y="5835"/>
                  <a:pt x="49515" y="12153"/>
                  <a:pt x="76200" y="14288"/>
                </a:cubicBezTo>
                <a:cubicBezTo>
                  <a:pt x="104728" y="16570"/>
                  <a:pt x="133350" y="17463"/>
                  <a:pt x="161925" y="19050"/>
                </a:cubicBezTo>
                <a:cubicBezTo>
                  <a:pt x="166687" y="20638"/>
                  <a:pt x="171342" y="22595"/>
                  <a:pt x="176212" y="23813"/>
                </a:cubicBezTo>
                <a:cubicBezTo>
                  <a:pt x="210835" y="32469"/>
                  <a:pt x="190441" y="24858"/>
                  <a:pt x="228600" y="33338"/>
                </a:cubicBezTo>
                <a:cubicBezTo>
                  <a:pt x="233500" y="34427"/>
                  <a:pt x="237874" y="37843"/>
                  <a:pt x="242887" y="38100"/>
                </a:cubicBezTo>
                <a:cubicBezTo>
                  <a:pt x="299984" y="41028"/>
                  <a:pt x="357187" y="41275"/>
                  <a:pt x="414337" y="42863"/>
                </a:cubicBezTo>
                <a:cubicBezTo>
                  <a:pt x="509275" y="74505"/>
                  <a:pt x="435400" y="51649"/>
                  <a:pt x="685800" y="42863"/>
                </a:cubicBezTo>
                <a:cubicBezTo>
                  <a:pt x="698671" y="42411"/>
                  <a:pt x="703716" y="33904"/>
                  <a:pt x="714375" y="28575"/>
                </a:cubicBezTo>
                <a:cubicBezTo>
                  <a:pt x="739104" y="16211"/>
                  <a:pt x="719583" y="32892"/>
                  <a:pt x="738187" y="14288"/>
                </a:cubicBezTo>
                <a:lnTo>
                  <a:pt x="738187" y="14288"/>
                </a:ln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3" descr="\\STLNAS1\public\Media Resources\Medical Staff\PLS\Pelvis\SCFE\Book Figures &amp; Drawings\SCFE Fig 3 Acta Sc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53330" r="17351"/>
          <a:stretch/>
        </p:blipFill>
        <p:spPr bwMode="auto">
          <a:xfrm>
            <a:off x="4756563" y="3124200"/>
            <a:ext cx="4301903" cy="3276601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 bwMode="auto">
          <a:xfrm rot="1261308">
            <a:off x="6593294" y="3162197"/>
            <a:ext cx="529414" cy="74659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54" y="384957"/>
            <a:ext cx="77977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In turn, outcomes for our patients ought to be optimized.</a:t>
            </a:r>
            <a:endParaRPr lang="en-US" sz="5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27823" y="3048000"/>
            <a:ext cx="6693135" cy="3470322"/>
            <a:chOff x="1327823" y="3333954"/>
            <a:chExt cx="6693135" cy="3470322"/>
          </a:xfrm>
        </p:grpSpPr>
        <p:grpSp>
          <p:nvGrpSpPr>
            <p:cNvPr id="12" name="Group 11"/>
            <p:cNvGrpSpPr/>
            <p:nvPr/>
          </p:nvGrpSpPr>
          <p:grpSpPr>
            <a:xfrm>
              <a:off x="4235351" y="3333954"/>
              <a:ext cx="3785607" cy="3470322"/>
              <a:chOff x="3877743" y="1217634"/>
              <a:chExt cx="5113857" cy="468794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993751" y="1217634"/>
                <a:ext cx="4997849" cy="4573566"/>
                <a:chOff x="3993751" y="1217634"/>
                <a:chExt cx="4997849" cy="4573566"/>
              </a:xfrm>
            </p:grpSpPr>
            <p:pic>
              <p:nvPicPr>
                <p:cNvPr id="20" name="Picture 2" descr="\\STLNAS1\public\Media Resources\Medical Staff\PLS\Pelvis\SCFE\Schmucker, Victor\11-22-12 L hip frog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03" t="24126" r="24821" b="17582"/>
                <a:stretch/>
              </p:blipFill>
              <p:spPr bwMode="auto">
                <a:xfrm>
                  <a:off x="4363678" y="1350335"/>
                  <a:ext cx="4627922" cy="4440865"/>
                </a:xfrm>
                <a:prstGeom prst="rect">
                  <a:avLst/>
                </a:prstGeom>
                <a:noFill/>
                <a:ln w="12700">
                  <a:solidFill>
                    <a:srgbClr val="292929"/>
                  </a:solidFill>
                </a:ln>
                <a:effectLst>
                  <a:outerShdw dist="76200" dir="2700000" algn="tl" rotWithShape="0">
                    <a:srgbClr val="29292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Down Arrow 20"/>
                <p:cNvSpPr/>
                <p:nvPr/>
              </p:nvSpPr>
              <p:spPr bwMode="auto">
                <a:xfrm rot="2403508">
                  <a:off x="7981994" y="2162182"/>
                  <a:ext cx="987403" cy="902563"/>
                </a:xfrm>
                <a:prstGeom prst="downArrow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993751" y="1217634"/>
                  <a:ext cx="1959186" cy="706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/>
                    <a:t>Post</a:t>
                  </a:r>
                  <a:endParaRPr lang="en-US" sz="2800" b="1" dirty="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3877743" y="5198781"/>
                <a:ext cx="4627922" cy="706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Pain resolved </a:t>
                </a:r>
                <a:endParaRPr lang="en-US" sz="2800" b="1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370363" y="3432564"/>
              <a:ext cx="3032272" cy="3267789"/>
              <a:chOff x="1370363" y="3432564"/>
              <a:chExt cx="3032272" cy="3267789"/>
            </a:xfrm>
          </p:grpSpPr>
          <p:pic>
            <p:nvPicPr>
              <p:cNvPr id="15" name="Picture 3" descr="\\STLNAS1\public\Media Resources\Medical Staff\PLS\Pelvis\SCFE\Schmucker, Victor\10-25-12 L Frog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12" t="17971" r="19937" b="26360"/>
              <a:stretch/>
            </p:blipFill>
            <p:spPr bwMode="auto">
              <a:xfrm>
                <a:off x="1370363" y="3432564"/>
                <a:ext cx="3032272" cy="3267789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Down Arrow 15"/>
              <p:cNvSpPr/>
              <p:nvPr/>
            </p:nvSpPr>
            <p:spPr bwMode="auto">
              <a:xfrm rot="2403508">
                <a:off x="3612217" y="3752393"/>
                <a:ext cx="730939" cy="668135"/>
              </a:xfrm>
              <a:prstGeom prst="downArrow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3436054" y="4322648"/>
                <a:ext cx="439635" cy="509418"/>
              </a:xfrm>
              <a:custGeom>
                <a:avLst/>
                <a:gdLst>
                  <a:gd name="connsiteX0" fmla="*/ 0 w 593889"/>
                  <a:gd name="connsiteY0" fmla="*/ 0 h 688156"/>
                  <a:gd name="connsiteX1" fmla="*/ 0 w 593889"/>
                  <a:gd name="connsiteY1" fmla="*/ 0 h 688156"/>
                  <a:gd name="connsiteX2" fmla="*/ 84841 w 593889"/>
                  <a:gd name="connsiteY2" fmla="*/ 18853 h 688156"/>
                  <a:gd name="connsiteX3" fmla="*/ 113122 w 593889"/>
                  <a:gd name="connsiteY3" fmla="*/ 28280 h 688156"/>
                  <a:gd name="connsiteX4" fmla="*/ 141402 w 593889"/>
                  <a:gd name="connsiteY4" fmla="*/ 47134 h 688156"/>
                  <a:gd name="connsiteX5" fmla="*/ 245097 w 593889"/>
                  <a:gd name="connsiteY5" fmla="*/ 65987 h 688156"/>
                  <a:gd name="connsiteX6" fmla="*/ 273378 w 593889"/>
                  <a:gd name="connsiteY6" fmla="*/ 84841 h 688156"/>
                  <a:gd name="connsiteX7" fmla="*/ 301658 w 593889"/>
                  <a:gd name="connsiteY7" fmla="*/ 94268 h 688156"/>
                  <a:gd name="connsiteX8" fmla="*/ 311085 w 593889"/>
                  <a:gd name="connsiteY8" fmla="*/ 122548 h 688156"/>
                  <a:gd name="connsiteX9" fmla="*/ 339365 w 593889"/>
                  <a:gd name="connsiteY9" fmla="*/ 141402 h 688156"/>
                  <a:gd name="connsiteX10" fmla="*/ 348792 w 593889"/>
                  <a:gd name="connsiteY10" fmla="*/ 169682 h 688156"/>
                  <a:gd name="connsiteX11" fmla="*/ 386499 w 593889"/>
                  <a:gd name="connsiteY11" fmla="*/ 226243 h 688156"/>
                  <a:gd name="connsiteX12" fmla="*/ 414780 w 593889"/>
                  <a:gd name="connsiteY12" fmla="*/ 282804 h 688156"/>
                  <a:gd name="connsiteX13" fmla="*/ 433633 w 593889"/>
                  <a:gd name="connsiteY13" fmla="*/ 339364 h 688156"/>
                  <a:gd name="connsiteX14" fmla="*/ 443060 w 593889"/>
                  <a:gd name="connsiteY14" fmla="*/ 367645 h 688156"/>
                  <a:gd name="connsiteX15" fmla="*/ 452487 w 593889"/>
                  <a:gd name="connsiteY15" fmla="*/ 433633 h 688156"/>
                  <a:gd name="connsiteX16" fmla="*/ 461914 w 593889"/>
                  <a:gd name="connsiteY16" fmla="*/ 461913 h 688156"/>
                  <a:gd name="connsiteX17" fmla="*/ 471340 w 593889"/>
                  <a:gd name="connsiteY17" fmla="*/ 499620 h 688156"/>
                  <a:gd name="connsiteX18" fmla="*/ 490194 w 593889"/>
                  <a:gd name="connsiteY18" fmla="*/ 556181 h 688156"/>
                  <a:gd name="connsiteX19" fmla="*/ 499621 w 593889"/>
                  <a:gd name="connsiteY19" fmla="*/ 593888 h 688156"/>
                  <a:gd name="connsiteX20" fmla="*/ 537328 w 593889"/>
                  <a:gd name="connsiteY20" fmla="*/ 650449 h 688156"/>
                  <a:gd name="connsiteX21" fmla="*/ 593889 w 593889"/>
                  <a:gd name="connsiteY21" fmla="*/ 678729 h 688156"/>
                  <a:gd name="connsiteX22" fmla="*/ 593889 w 593889"/>
                  <a:gd name="connsiteY22" fmla="*/ 688156 h 688156"/>
                  <a:gd name="connsiteX23" fmla="*/ 593889 w 593889"/>
                  <a:gd name="connsiteY23" fmla="*/ 688156 h 68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93889" h="688156">
                    <a:moveTo>
                      <a:pt x="0" y="0"/>
                    </a:moveTo>
                    <a:lnTo>
                      <a:pt x="0" y="0"/>
                    </a:lnTo>
                    <a:cubicBezTo>
                      <a:pt x="28280" y="6284"/>
                      <a:pt x="56736" y="11827"/>
                      <a:pt x="84841" y="18853"/>
                    </a:cubicBezTo>
                    <a:cubicBezTo>
                      <a:pt x="94481" y="21263"/>
                      <a:pt x="104234" y="23836"/>
                      <a:pt x="113122" y="28280"/>
                    </a:cubicBezTo>
                    <a:cubicBezTo>
                      <a:pt x="123255" y="33347"/>
                      <a:pt x="130794" y="43156"/>
                      <a:pt x="141402" y="47134"/>
                    </a:cubicBezTo>
                    <a:cubicBezTo>
                      <a:pt x="151936" y="51084"/>
                      <a:pt x="238751" y="64929"/>
                      <a:pt x="245097" y="65987"/>
                    </a:cubicBezTo>
                    <a:cubicBezTo>
                      <a:pt x="254524" y="72272"/>
                      <a:pt x="263244" y="79774"/>
                      <a:pt x="273378" y="84841"/>
                    </a:cubicBezTo>
                    <a:cubicBezTo>
                      <a:pt x="282266" y="89285"/>
                      <a:pt x="294632" y="87242"/>
                      <a:pt x="301658" y="94268"/>
                    </a:cubicBezTo>
                    <a:cubicBezTo>
                      <a:pt x="308684" y="101294"/>
                      <a:pt x="304878" y="114789"/>
                      <a:pt x="311085" y="122548"/>
                    </a:cubicBezTo>
                    <a:cubicBezTo>
                      <a:pt x="318163" y="131395"/>
                      <a:pt x="329938" y="135117"/>
                      <a:pt x="339365" y="141402"/>
                    </a:cubicBezTo>
                    <a:cubicBezTo>
                      <a:pt x="342507" y="150829"/>
                      <a:pt x="343966" y="160996"/>
                      <a:pt x="348792" y="169682"/>
                    </a:cubicBezTo>
                    <a:cubicBezTo>
                      <a:pt x="359796" y="189490"/>
                      <a:pt x="379333" y="204747"/>
                      <a:pt x="386499" y="226243"/>
                    </a:cubicBezTo>
                    <a:cubicBezTo>
                      <a:pt x="399509" y="265271"/>
                      <a:pt x="390414" y="246255"/>
                      <a:pt x="414780" y="282804"/>
                    </a:cubicBezTo>
                    <a:lnTo>
                      <a:pt x="433633" y="339364"/>
                    </a:lnTo>
                    <a:lnTo>
                      <a:pt x="443060" y="367645"/>
                    </a:lnTo>
                    <a:cubicBezTo>
                      <a:pt x="446202" y="389641"/>
                      <a:pt x="448129" y="411845"/>
                      <a:pt x="452487" y="433633"/>
                    </a:cubicBezTo>
                    <a:cubicBezTo>
                      <a:pt x="454436" y="443377"/>
                      <a:pt x="459184" y="452359"/>
                      <a:pt x="461914" y="461913"/>
                    </a:cubicBezTo>
                    <a:cubicBezTo>
                      <a:pt x="465473" y="474370"/>
                      <a:pt x="467617" y="487211"/>
                      <a:pt x="471340" y="499620"/>
                    </a:cubicBezTo>
                    <a:cubicBezTo>
                      <a:pt x="477051" y="518655"/>
                      <a:pt x="485374" y="536901"/>
                      <a:pt x="490194" y="556181"/>
                    </a:cubicBezTo>
                    <a:cubicBezTo>
                      <a:pt x="493336" y="568750"/>
                      <a:pt x="493827" y="582300"/>
                      <a:pt x="499621" y="593888"/>
                    </a:cubicBezTo>
                    <a:cubicBezTo>
                      <a:pt x="509755" y="614155"/>
                      <a:pt x="515832" y="643284"/>
                      <a:pt x="537328" y="650449"/>
                    </a:cubicBezTo>
                    <a:cubicBezTo>
                      <a:pt x="560328" y="658116"/>
                      <a:pt x="575616" y="660456"/>
                      <a:pt x="593889" y="678729"/>
                    </a:cubicBezTo>
                    <a:lnTo>
                      <a:pt x="593889" y="688156"/>
                    </a:lnTo>
                    <a:lnTo>
                      <a:pt x="593889" y="688156"/>
                    </a:lnTo>
                  </a:path>
                </a:pathLst>
              </a:custGeom>
              <a:noFill/>
              <a:ln w="349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327823" y="3333954"/>
              <a:ext cx="81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Pre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003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4170" y="1066800"/>
            <a:ext cx="59298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Obrigado</a:t>
            </a:r>
          </a:p>
          <a:p>
            <a:r>
              <a:rPr lang="en-US" sz="9600" b="1" dirty="0" smtClean="0"/>
              <a:t>--------------</a:t>
            </a:r>
          </a:p>
          <a:p>
            <a:r>
              <a:rPr lang="en-US" sz="9600" b="1" dirty="0"/>
              <a:t>Thank </a:t>
            </a:r>
            <a:r>
              <a:rPr lang="en-US" sz="9600" b="1" dirty="0" smtClean="0"/>
              <a:t>you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42604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 of Tx Unstable Slip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Unstable Slip →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soon as possible → “positional reduction” &amp; stabilization                              w/ the utmost care of epiphyseal blood flow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RA WM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483" t="20096" r="29378" b="32683"/>
          <a:stretch/>
        </p:blipFill>
        <p:spPr>
          <a:xfrm>
            <a:off x="1905000" y="3124200"/>
            <a:ext cx="5586326" cy="34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:\Media Resources\Medical Staff\PLS\Pelvis\Surg dislocations\Salman, Adam\9-16-13 L hip frog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91" t="14084" r="32284" b="49725"/>
          <a:stretch/>
        </p:blipFill>
        <p:spPr bwMode="auto">
          <a:xfrm>
            <a:off x="341888" y="1054143"/>
            <a:ext cx="4230112" cy="4813257"/>
          </a:xfrm>
          <a:prstGeom prst="rect">
            <a:avLst/>
          </a:prstGeom>
          <a:noFill/>
          <a:ln w="254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01005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/>
              <a:t>ER </a:t>
            </a:r>
            <a:r>
              <a:rPr lang="en-US" sz="3200" b="1" dirty="0" err="1" smtClean="0"/>
              <a:t>def</a:t>
            </a:r>
            <a:r>
              <a:rPr lang="en-US" sz="3200" b="1" dirty="0" smtClean="0"/>
              <a:t> &amp; ↓ROM L hip</a:t>
            </a:r>
            <a:endParaRPr lang="en-US" sz="3200" b="1" dirty="0"/>
          </a:p>
        </p:txBody>
      </p:sp>
      <p:sp>
        <p:nvSpPr>
          <p:cNvPr id="2" name="Freeform 1"/>
          <p:cNvSpPr/>
          <p:nvPr/>
        </p:nvSpPr>
        <p:spPr bwMode="auto">
          <a:xfrm>
            <a:off x="1501588" y="2103749"/>
            <a:ext cx="1532965" cy="2429435"/>
          </a:xfrm>
          <a:custGeom>
            <a:avLst/>
            <a:gdLst>
              <a:gd name="connsiteX0" fmla="*/ 1532965 w 1532965"/>
              <a:gd name="connsiteY0" fmla="*/ 107577 h 2429435"/>
              <a:gd name="connsiteX1" fmla="*/ 1461247 w 1532965"/>
              <a:gd name="connsiteY1" fmla="*/ 71718 h 2429435"/>
              <a:gd name="connsiteX2" fmla="*/ 1425388 w 1532965"/>
              <a:gd name="connsiteY2" fmla="*/ 53788 h 2429435"/>
              <a:gd name="connsiteX3" fmla="*/ 1371600 w 1532965"/>
              <a:gd name="connsiteY3" fmla="*/ 35859 h 2429435"/>
              <a:gd name="connsiteX4" fmla="*/ 1344706 w 1532965"/>
              <a:gd name="connsiteY4" fmla="*/ 17930 h 2429435"/>
              <a:gd name="connsiteX5" fmla="*/ 1290918 w 1532965"/>
              <a:gd name="connsiteY5" fmla="*/ 0 h 2429435"/>
              <a:gd name="connsiteX6" fmla="*/ 1075765 w 1532965"/>
              <a:gd name="connsiteY6" fmla="*/ 8965 h 2429435"/>
              <a:gd name="connsiteX7" fmla="*/ 1048871 w 1532965"/>
              <a:gd name="connsiteY7" fmla="*/ 26894 h 2429435"/>
              <a:gd name="connsiteX8" fmla="*/ 995083 w 1532965"/>
              <a:gd name="connsiteY8" fmla="*/ 44824 h 2429435"/>
              <a:gd name="connsiteX9" fmla="*/ 968188 w 1532965"/>
              <a:gd name="connsiteY9" fmla="*/ 53788 h 2429435"/>
              <a:gd name="connsiteX10" fmla="*/ 878541 w 1532965"/>
              <a:gd name="connsiteY10" fmla="*/ 80682 h 2429435"/>
              <a:gd name="connsiteX11" fmla="*/ 851647 w 1532965"/>
              <a:gd name="connsiteY11" fmla="*/ 89647 h 2429435"/>
              <a:gd name="connsiteX12" fmla="*/ 806824 w 1532965"/>
              <a:gd name="connsiteY12" fmla="*/ 98612 h 2429435"/>
              <a:gd name="connsiteX13" fmla="*/ 753036 w 1532965"/>
              <a:gd name="connsiteY13" fmla="*/ 116541 h 2429435"/>
              <a:gd name="connsiteX14" fmla="*/ 717177 w 1532965"/>
              <a:gd name="connsiteY14" fmla="*/ 125506 h 2429435"/>
              <a:gd name="connsiteX15" fmla="*/ 636494 w 1532965"/>
              <a:gd name="connsiteY15" fmla="*/ 161365 h 2429435"/>
              <a:gd name="connsiteX16" fmla="*/ 609600 w 1532965"/>
              <a:gd name="connsiteY16" fmla="*/ 170330 h 2429435"/>
              <a:gd name="connsiteX17" fmla="*/ 582706 w 1532965"/>
              <a:gd name="connsiteY17" fmla="*/ 197224 h 2429435"/>
              <a:gd name="connsiteX18" fmla="*/ 555812 w 1532965"/>
              <a:gd name="connsiteY18" fmla="*/ 206188 h 2429435"/>
              <a:gd name="connsiteX19" fmla="*/ 519953 w 1532965"/>
              <a:gd name="connsiteY19" fmla="*/ 242047 h 2429435"/>
              <a:gd name="connsiteX20" fmla="*/ 466165 w 1532965"/>
              <a:gd name="connsiteY20" fmla="*/ 277906 h 2429435"/>
              <a:gd name="connsiteX21" fmla="*/ 439271 w 1532965"/>
              <a:gd name="connsiteY21" fmla="*/ 295835 h 2429435"/>
              <a:gd name="connsiteX22" fmla="*/ 421341 w 1532965"/>
              <a:gd name="connsiteY22" fmla="*/ 313765 h 2429435"/>
              <a:gd name="connsiteX23" fmla="*/ 394447 w 1532965"/>
              <a:gd name="connsiteY23" fmla="*/ 331694 h 2429435"/>
              <a:gd name="connsiteX24" fmla="*/ 358588 w 1532965"/>
              <a:gd name="connsiteY24" fmla="*/ 367553 h 2429435"/>
              <a:gd name="connsiteX25" fmla="*/ 286871 w 1532965"/>
              <a:gd name="connsiteY25" fmla="*/ 430306 h 2429435"/>
              <a:gd name="connsiteX26" fmla="*/ 233083 w 1532965"/>
              <a:gd name="connsiteY26" fmla="*/ 502024 h 2429435"/>
              <a:gd name="connsiteX27" fmla="*/ 188259 w 1532965"/>
              <a:gd name="connsiteY27" fmla="*/ 582706 h 2429435"/>
              <a:gd name="connsiteX28" fmla="*/ 152400 w 1532965"/>
              <a:gd name="connsiteY28" fmla="*/ 627530 h 2429435"/>
              <a:gd name="connsiteX29" fmla="*/ 116541 w 1532965"/>
              <a:gd name="connsiteY29" fmla="*/ 708212 h 2429435"/>
              <a:gd name="connsiteX30" fmla="*/ 80683 w 1532965"/>
              <a:gd name="connsiteY30" fmla="*/ 788894 h 2429435"/>
              <a:gd name="connsiteX31" fmla="*/ 71718 w 1532965"/>
              <a:gd name="connsiteY31" fmla="*/ 824753 h 2429435"/>
              <a:gd name="connsiteX32" fmla="*/ 53788 w 1532965"/>
              <a:gd name="connsiteY32" fmla="*/ 878541 h 2429435"/>
              <a:gd name="connsiteX33" fmla="*/ 44824 w 1532965"/>
              <a:gd name="connsiteY33" fmla="*/ 905435 h 2429435"/>
              <a:gd name="connsiteX34" fmla="*/ 35859 w 1532965"/>
              <a:gd name="connsiteY34" fmla="*/ 932330 h 2429435"/>
              <a:gd name="connsiteX35" fmla="*/ 26894 w 1532965"/>
              <a:gd name="connsiteY35" fmla="*/ 968188 h 2429435"/>
              <a:gd name="connsiteX36" fmla="*/ 17930 w 1532965"/>
              <a:gd name="connsiteY36" fmla="*/ 1039906 h 2429435"/>
              <a:gd name="connsiteX37" fmla="*/ 8965 w 1532965"/>
              <a:gd name="connsiteY37" fmla="*/ 1066800 h 2429435"/>
              <a:gd name="connsiteX38" fmla="*/ 0 w 1532965"/>
              <a:gd name="connsiteY38" fmla="*/ 1102659 h 2429435"/>
              <a:gd name="connsiteX39" fmla="*/ 8965 w 1532965"/>
              <a:gd name="connsiteY39" fmla="*/ 1228165 h 2429435"/>
              <a:gd name="connsiteX40" fmla="*/ 26894 w 1532965"/>
              <a:gd name="connsiteY40" fmla="*/ 1290918 h 2429435"/>
              <a:gd name="connsiteX41" fmla="*/ 35859 w 1532965"/>
              <a:gd name="connsiteY41" fmla="*/ 1335741 h 2429435"/>
              <a:gd name="connsiteX42" fmla="*/ 44824 w 1532965"/>
              <a:gd name="connsiteY42" fmla="*/ 1389530 h 2429435"/>
              <a:gd name="connsiteX43" fmla="*/ 53788 w 1532965"/>
              <a:gd name="connsiteY43" fmla="*/ 1452282 h 2429435"/>
              <a:gd name="connsiteX44" fmla="*/ 62753 w 1532965"/>
              <a:gd name="connsiteY44" fmla="*/ 1479177 h 2429435"/>
              <a:gd name="connsiteX45" fmla="*/ 71718 w 1532965"/>
              <a:gd name="connsiteY45" fmla="*/ 1568824 h 2429435"/>
              <a:gd name="connsiteX46" fmla="*/ 98612 w 1532965"/>
              <a:gd name="connsiteY46" fmla="*/ 1622612 h 2429435"/>
              <a:gd name="connsiteX47" fmla="*/ 116541 w 1532965"/>
              <a:gd name="connsiteY47" fmla="*/ 1685365 h 2429435"/>
              <a:gd name="connsiteX48" fmla="*/ 125506 w 1532965"/>
              <a:gd name="connsiteY48" fmla="*/ 1712259 h 2429435"/>
              <a:gd name="connsiteX49" fmla="*/ 152400 w 1532965"/>
              <a:gd name="connsiteY49" fmla="*/ 1801906 h 2429435"/>
              <a:gd name="connsiteX50" fmla="*/ 170330 w 1532965"/>
              <a:gd name="connsiteY50" fmla="*/ 1819835 h 2429435"/>
              <a:gd name="connsiteX51" fmla="*/ 206188 w 1532965"/>
              <a:gd name="connsiteY51" fmla="*/ 1900518 h 2429435"/>
              <a:gd name="connsiteX52" fmla="*/ 224118 w 1532965"/>
              <a:gd name="connsiteY52" fmla="*/ 1918447 h 2429435"/>
              <a:gd name="connsiteX53" fmla="*/ 251012 w 1532965"/>
              <a:gd name="connsiteY53" fmla="*/ 1963271 h 2429435"/>
              <a:gd name="connsiteX54" fmla="*/ 286871 w 1532965"/>
              <a:gd name="connsiteY54" fmla="*/ 2008094 h 2429435"/>
              <a:gd name="connsiteX55" fmla="*/ 313765 w 1532965"/>
              <a:gd name="connsiteY55" fmla="*/ 2017059 h 2429435"/>
              <a:gd name="connsiteX56" fmla="*/ 376518 w 1532965"/>
              <a:gd name="connsiteY56" fmla="*/ 2079812 h 2429435"/>
              <a:gd name="connsiteX57" fmla="*/ 403412 w 1532965"/>
              <a:gd name="connsiteY57" fmla="*/ 2106706 h 2429435"/>
              <a:gd name="connsiteX58" fmla="*/ 439271 w 1532965"/>
              <a:gd name="connsiteY58" fmla="*/ 2160494 h 2429435"/>
              <a:gd name="connsiteX59" fmla="*/ 475130 w 1532965"/>
              <a:gd name="connsiteY59" fmla="*/ 2205318 h 2429435"/>
              <a:gd name="connsiteX60" fmla="*/ 502024 w 1532965"/>
              <a:gd name="connsiteY60" fmla="*/ 2214282 h 2429435"/>
              <a:gd name="connsiteX61" fmla="*/ 555812 w 1532965"/>
              <a:gd name="connsiteY61" fmla="*/ 2250141 h 2429435"/>
              <a:gd name="connsiteX62" fmla="*/ 573741 w 1532965"/>
              <a:gd name="connsiteY62" fmla="*/ 2268071 h 2429435"/>
              <a:gd name="connsiteX63" fmla="*/ 600636 w 1532965"/>
              <a:gd name="connsiteY63" fmla="*/ 2277035 h 2429435"/>
              <a:gd name="connsiteX64" fmla="*/ 654424 w 1532965"/>
              <a:gd name="connsiteY64" fmla="*/ 2303930 h 2429435"/>
              <a:gd name="connsiteX65" fmla="*/ 681318 w 1532965"/>
              <a:gd name="connsiteY65" fmla="*/ 2321859 h 2429435"/>
              <a:gd name="connsiteX66" fmla="*/ 717177 w 1532965"/>
              <a:gd name="connsiteY66" fmla="*/ 2330824 h 2429435"/>
              <a:gd name="connsiteX67" fmla="*/ 770965 w 1532965"/>
              <a:gd name="connsiteY67" fmla="*/ 2348753 h 2429435"/>
              <a:gd name="connsiteX68" fmla="*/ 797859 w 1532965"/>
              <a:gd name="connsiteY68" fmla="*/ 2357718 h 2429435"/>
              <a:gd name="connsiteX69" fmla="*/ 824753 w 1532965"/>
              <a:gd name="connsiteY69" fmla="*/ 2375647 h 2429435"/>
              <a:gd name="connsiteX70" fmla="*/ 869577 w 1532965"/>
              <a:gd name="connsiteY70" fmla="*/ 2384612 h 2429435"/>
              <a:gd name="connsiteX71" fmla="*/ 905436 w 1532965"/>
              <a:gd name="connsiteY71" fmla="*/ 2393577 h 2429435"/>
              <a:gd name="connsiteX72" fmla="*/ 959224 w 1532965"/>
              <a:gd name="connsiteY72" fmla="*/ 2411506 h 2429435"/>
              <a:gd name="connsiteX73" fmla="*/ 1111624 w 1532965"/>
              <a:gd name="connsiteY73" fmla="*/ 2429435 h 2429435"/>
              <a:gd name="connsiteX74" fmla="*/ 1308847 w 1532965"/>
              <a:gd name="connsiteY74" fmla="*/ 2420471 h 2429435"/>
              <a:gd name="connsiteX75" fmla="*/ 1425388 w 1532965"/>
              <a:gd name="connsiteY75" fmla="*/ 2402541 h 2429435"/>
              <a:gd name="connsiteX76" fmla="*/ 1407459 w 1532965"/>
              <a:gd name="connsiteY76" fmla="*/ 2348753 h 2429435"/>
              <a:gd name="connsiteX77" fmla="*/ 1398494 w 1532965"/>
              <a:gd name="connsiteY77" fmla="*/ 2321859 h 2429435"/>
              <a:gd name="connsiteX78" fmla="*/ 1335741 w 1532965"/>
              <a:gd name="connsiteY78" fmla="*/ 2268071 h 2429435"/>
              <a:gd name="connsiteX79" fmla="*/ 1308847 w 1532965"/>
              <a:gd name="connsiteY79" fmla="*/ 2241177 h 2429435"/>
              <a:gd name="connsiteX80" fmla="*/ 1290918 w 1532965"/>
              <a:gd name="connsiteY80" fmla="*/ 2214282 h 2429435"/>
              <a:gd name="connsiteX81" fmla="*/ 1246094 w 1532965"/>
              <a:gd name="connsiteY81" fmla="*/ 2178424 h 2429435"/>
              <a:gd name="connsiteX82" fmla="*/ 1228165 w 1532965"/>
              <a:gd name="connsiteY82" fmla="*/ 2160494 h 2429435"/>
              <a:gd name="connsiteX83" fmla="*/ 1201271 w 1532965"/>
              <a:gd name="connsiteY83" fmla="*/ 2106706 h 2429435"/>
              <a:gd name="connsiteX84" fmla="*/ 1183341 w 1532965"/>
              <a:gd name="connsiteY84" fmla="*/ 2052918 h 2429435"/>
              <a:gd name="connsiteX85" fmla="*/ 1147483 w 1532965"/>
              <a:gd name="connsiteY85" fmla="*/ 1999130 h 2429435"/>
              <a:gd name="connsiteX86" fmla="*/ 1111624 w 1532965"/>
              <a:gd name="connsiteY86" fmla="*/ 1891553 h 2429435"/>
              <a:gd name="connsiteX87" fmla="*/ 1102659 w 1532965"/>
              <a:gd name="connsiteY87" fmla="*/ 1864659 h 2429435"/>
              <a:gd name="connsiteX88" fmla="*/ 1084730 w 1532965"/>
              <a:gd name="connsiteY88" fmla="*/ 1837765 h 2429435"/>
              <a:gd name="connsiteX89" fmla="*/ 1066800 w 1532965"/>
              <a:gd name="connsiteY89" fmla="*/ 1766047 h 2429435"/>
              <a:gd name="connsiteX90" fmla="*/ 1057836 w 1532965"/>
              <a:gd name="connsiteY90" fmla="*/ 1739153 h 2429435"/>
              <a:gd name="connsiteX91" fmla="*/ 1039906 w 1532965"/>
              <a:gd name="connsiteY91" fmla="*/ 1658471 h 2429435"/>
              <a:gd name="connsiteX92" fmla="*/ 1057836 w 1532965"/>
              <a:gd name="connsiteY92" fmla="*/ 1057835 h 2429435"/>
              <a:gd name="connsiteX93" fmla="*/ 1066800 w 1532965"/>
              <a:gd name="connsiteY93" fmla="*/ 995082 h 2429435"/>
              <a:gd name="connsiteX94" fmla="*/ 1075765 w 1532965"/>
              <a:gd name="connsiteY94" fmla="*/ 968188 h 2429435"/>
              <a:gd name="connsiteX95" fmla="*/ 1093694 w 1532965"/>
              <a:gd name="connsiteY95" fmla="*/ 887506 h 2429435"/>
              <a:gd name="connsiteX96" fmla="*/ 1102659 w 1532965"/>
              <a:gd name="connsiteY96" fmla="*/ 824753 h 2429435"/>
              <a:gd name="connsiteX97" fmla="*/ 1111624 w 1532965"/>
              <a:gd name="connsiteY97" fmla="*/ 797859 h 2429435"/>
              <a:gd name="connsiteX98" fmla="*/ 1129553 w 1532965"/>
              <a:gd name="connsiteY98" fmla="*/ 735106 h 2429435"/>
              <a:gd name="connsiteX99" fmla="*/ 1138518 w 1532965"/>
              <a:gd name="connsiteY99" fmla="*/ 654424 h 2429435"/>
              <a:gd name="connsiteX100" fmla="*/ 1156447 w 1532965"/>
              <a:gd name="connsiteY100" fmla="*/ 573741 h 2429435"/>
              <a:gd name="connsiteX101" fmla="*/ 1165412 w 1532965"/>
              <a:gd name="connsiteY101" fmla="*/ 519953 h 2429435"/>
              <a:gd name="connsiteX102" fmla="*/ 1183341 w 1532965"/>
              <a:gd name="connsiteY102" fmla="*/ 466165 h 2429435"/>
              <a:gd name="connsiteX103" fmla="*/ 1192306 w 1532965"/>
              <a:gd name="connsiteY103" fmla="*/ 439271 h 2429435"/>
              <a:gd name="connsiteX104" fmla="*/ 1237130 w 1532965"/>
              <a:gd name="connsiteY104" fmla="*/ 394447 h 2429435"/>
              <a:gd name="connsiteX105" fmla="*/ 1255059 w 1532965"/>
              <a:gd name="connsiteY105" fmla="*/ 367553 h 2429435"/>
              <a:gd name="connsiteX106" fmla="*/ 1264024 w 1532965"/>
              <a:gd name="connsiteY106" fmla="*/ 340659 h 2429435"/>
              <a:gd name="connsiteX107" fmla="*/ 1290918 w 1532965"/>
              <a:gd name="connsiteY107" fmla="*/ 313765 h 2429435"/>
              <a:gd name="connsiteX108" fmla="*/ 1308847 w 1532965"/>
              <a:gd name="connsiteY108" fmla="*/ 286871 h 2429435"/>
              <a:gd name="connsiteX109" fmla="*/ 1353671 w 1532965"/>
              <a:gd name="connsiteY109" fmla="*/ 251012 h 2429435"/>
              <a:gd name="connsiteX110" fmla="*/ 1380565 w 1532965"/>
              <a:gd name="connsiteY110" fmla="*/ 242047 h 2429435"/>
              <a:gd name="connsiteX111" fmla="*/ 1434353 w 1532965"/>
              <a:gd name="connsiteY111" fmla="*/ 206188 h 2429435"/>
              <a:gd name="connsiteX112" fmla="*/ 1461247 w 1532965"/>
              <a:gd name="connsiteY112" fmla="*/ 188259 h 2429435"/>
              <a:gd name="connsiteX113" fmla="*/ 1532965 w 1532965"/>
              <a:gd name="connsiteY113" fmla="*/ 107577 h 24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532965" h="2429435">
                <a:moveTo>
                  <a:pt x="1532965" y="107577"/>
                </a:moveTo>
                <a:cubicBezTo>
                  <a:pt x="1435547" y="49125"/>
                  <a:pt x="1528800" y="100669"/>
                  <a:pt x="1461247" y="71718"/>
                </a:cubicBezTo>
                <a:cubicBezTo>
                  <a:pt x="1448964" y="66454"/>
                  <a:pt x="1437796" y="58751"/>
                  <a:pt x="1425388" y="53788"/>
                </a:cubicBezTo>
                <a:cubicBezTo>
                  <a:pt x="1407841" y="46769"/>
                  <a:pt x="1387325" y="46342"/>
                  <a:pt x="1371600" y="35859"/>
                </a:cubicBezTo>
                <a:cubicBezTo>
                  <a:pt x="1362635" y="29883"/>
                  <a:pt x="1354552" y="22306"/>
                  <a:pt x="1344706" y="17930"/>
                </a:cubicBezTo>
                <a:cubicBezTo>
                  <a:pt x="1327436" y="10254"/>
                  <a:pt x="1290918" y="0"/>
                  <a:pt x="1290918" y="0"/>
                </a:cubicBezTo>
                <a:cubicBezTo>
                  <a:pt x="1219200" y="2988"/>
                  <a:pt x="1147106" y="1038"/>
                  <a:pt x="1075765" y="8965"/>
                </a:cubicBezTo>
                <a:cubicBezTo>
                  <a:pt x="1065057" y="10155"/>
                  <a:pt x="1058717" y="22518"/>
                  <a:pt x="1048871" y="26894"/>
                </a:cubicBezTo>
                <a:cubicBezTo>
                  <a:pt x="1031601" y="34570"/>
                  <a:pt x="1013012" y="38848"/>
                  <a:pt x="995083" y="44824"/>
                </a:cubicBezTo>
                <a:cubicBezTo>
                  <a:pt x="986118" y="47812"/>
                  <a:pt x="977356" y="51496"/>
                  <a:pt x="968188" y="53788"/>
                </a:cubicBezTo>
                <a:cubicBezTo>
                  <a:pt x="913999" y="67336"/>
                  <a:pt x="944012" y="58859"/>
                  <a:pt x="878541" y="80682"/>
                </a:cubicBezTo>
                <a:cubicBezTo>
                  <a:pt x="869576" y="83670"/>
                  <a:pt x="860913" y="87794"/>
                  <a:pt x="851647" y="89647"/>
                </a:cubicBezTo>
                <a:cubicBezTo>
                  <a:pt x="836706" y="92635"/>
                  <a:pt x="821524" y="94603"/>
                  <a:pt x="806824" y="98612"/>
                </a:cubicBezTo>
                <a:cubicBezTo>
                  <a:pt x="788591" y="103585"/>
                  <a:pt x="771371" y="111957"/>
                  <a:pt x="753036" y="116541"/>
                </a:cubicBezTo>
                <a:lnTo>
                  <a:pt x="717177" y="125506"/>
                </a:lnTo>
                <a:cubicBezTo>
                  <a:pt x="674557" y="153919"/>
                  <a:pt x="700505" y="140028"/>
                  <a:pt x="636494" y="161365"/>
                </a:cubicBezTo>
                <a:lnTo>
                  <a:pt x="609600" y="170330"/>
                </a:lnTo>
                <a:cubicBezTo>
                  <a:pt x="600635" y="179295"/>
                  <a:pt x="593255" y="190192"/>
                  <a:pt x="582706" y="197224"/>
                </a:cubicBezTo>
                <a:cubicBezTo>
                  <a:pt x="574843" y="202466"/>
                  <a:pt x="563501" y="200696"/>
                  <a:pt x="555812" y="206188"/>
                </a:cubicBezTo>
                <a:cubicBezTo>
                  <a:pt x="542057" y="216013"/>
                  <a:pt x="534018" y="232670"/>
                  <a:pt x="519953" y="242047"/>
                </a:cubicBezTo>
                <a:lnTo>
                  <a:pt x="466165" y="277906"/>
                </a:lnTo>
                <a:cubicBezTo>
                  <a:pt x="457200" y="283882"/>
                  <a:pt x="446889" y="288217"/>
                  <a:pt x="439271" y="295835"/>
                </a:cubicBezTo>
                <a:cubicBezTo>
                  <a:pt x="433294" y="301812"/>
                  <a:pt x="427941" y="308485"/>
                  <a:pt x="421341" y="313765"/>
                </a:cubicBezTo>
                <a:cubicBezTo>
                  <a:pt x="412928" y="320496"/>
                  <a:pt x="402627" y="324682"/>
                  <a:pt x="394447" y="331694"/>
                </a:cubicBezTo>
                <a:cubicBezTo>
                  <a:pt x="381612" y="342695"/>
                  <a:pt x="372653" y="358176"/>
                  <a:pt x="358588" y="367553"/>
                </a:cubicBezTo>
                <a:cubicBezTo>
                  <a:pt x="330155" y="386508"/>
                  <a:pt x="307850" y="398838"/>
                  <a:pt x="286871" y="430306"/>
                </a:cubicBezTo>
                <a:cubicBezTo>
                  <a:pt x="246324" y="491127"/>
                  <a:pt x="266249" y="468857"/>
                  <a:pt x="233083" y="502024"/>
                </a:cubicBezTo>
                <a:cubicBezTo>
                  <a:pt x="217303" y="549361"/>
                  <a:pt x="229360" y="521054"/>
                  <a:pt x="188259" y="582706"/>
                </a:cubicBezTo>
                <a:cubicBezTo>
                  <a:pt x="165640" y="616634"/>
                  <a:pt x="177949" y="601981"/>
                  <a:pt x="152400" y="627530"/>
                </a:cubicBezTo>
                <a:cubicBezTo>
                  <a:pt x="131064" y="691539"/>
                  <a:pt x="144955" y="665593"/>
                  <a:pt x="116541" y="708212"/>
                </a:cubicBezTo>
                <a:cubicBezTo>
                  <a:pt x="95205" y="772221"/>
                  <a:pt x="109095" y="746275"/>
                  <a:pt x="80683" y="788894"/>
                </a:cubicBezTo>
                <a:cubicBezTo>
                  <a:pt x="77695" y="800847"/>
                  <a:pt x="75258" y="812952"/>
                  <a:pt x="71718" y="824753"/>
                </a:cubicBezTo>
                <a:cubicBezTo>
                  <a:pt x="66287" y="842855"/>
                  <a:pt x="59764" y="860612"/>
                  <a:pt x="53788" y="878541"/>
                </a:cubicBezTo>
                <a:lnTo>
                  <a:pt x="44824" y="905435"/>
                </a:lnTo>
                <a:cubicBezTo>
                  <a:pt x="41836" y="914400"/>
                  <a:pt x="38151" y="923162"/>
                  <a:pt x="35859" y="932330"/>
                </a:cubicBezTo>
                <a:lnTo>
                  <a:pt x="26894" y="968188"/>
                </a:lnTo>
                <a:cubicBezTo>
                  <a:pt x="23906" y="992094"/>
                  <a:pt x="22240" y="1016203"/>
                  <a:pt x="17930" y="1039906"/>
                </a:cubicBezTo>
                <a:cubicBezTo>
                  <a:pt x="16240" y="1049203"/>
                  <a:pt x="11561" y="1057714"/>
                  <a:pt x="8965" y="1066800"/>
                </a:cubicBezTo>
                <a:cubicBezTo>
                  <a:pt x="5580" y="1078647"/>
                  <a:pt x="2988" y="1090706"/>
                  <a:pt x="0" y="1102659"/>
                </a:cubicBezTo>
                <a:cubicBezTo>
                  <a:pt x="2988" y="1144494"/>
                  <a:pt x="4333" y="1186480"/>
                  <a:pt x="8965" y="1228165"/>
                </a:cubicBezTo>
                <a:cubicBezTo>
                  <a:pt x="12318" y="1258339"/>
                  <a:pt x="20096" y="1263726"/>
                  <a:pt x="26894" y="1290918"/>
                </a:cubicBezTo>
                <a:cubicBezTo>
                  <a:pt x="30589" y="1305700"/>
                  <a:pt x="33133" y="1320750"/>
                  <a:pt x="35859" y="1335741"/>
                </a:cubicBezTo>
                <a:cubicBezTo>
                  <a:pt x="39111" y="1353625"/>
                  <a:pt x="42060" y="1371564"/>
                  <a:pt x="44824" y="1389530"/>
                </a:cubicBezTo>
                <a:cubicBezTo>
                  <a:pt x="48037" y="1410414"/>
                  <a:pt x="49644" y="1431563"/>
                  <a:pt x="53788" y="1452282"/>
                </a:cubicBezTo>
                <a:cubicBezTo>
                  <a:pt x="55641" y="1461548"/>
                  <a:pt x="59765" y="1470212"/>
                  <a:pt x="62753" y="1479177"/>
                </a:cubicBezTo>
                <a:cubicBezTo>
                  <a:pt x="65741" y="1509059"/>
                  <a:pt x="67151" y="1539142"/>
                  <a:pt x="71718" y="1568824"/>
                </a:cubicBezTo>
                <a:cubicBezTo>
                  <a:pt x="76725" y="1601370"/>
                  <a:pt x="83839" y="1593065"/>
                  <a:pt x="98612" y="1622612"/>
                </a:cubicBezTo>
                <a:cubicBezTo>
                  <a:pt x="105779" y="1636947"/>
                  <a:pt x="112709" y="1671954"/>
                  <a:pt x="116541" y="1685365"/>
                </a:cubicBezTo>
                <a:cubicBezTo>
                  <a:pt x="119137" y="1694451"/>
                  <a:pt x="122910" y="1703173"/>
                  <a:pt x="125506" y="1712259"/>
                </a:cubicBezTo>
                <a:cubicBezTo>
                  <a:pt x="130381" y="1729321"/>
                  <a:pt x="143880" y="1793386"/>
                  <a:pt x="152400" y="1801906"/>
                </a:cubicBezTo>
                <a:lnTo>
                  <a:pt x="170330" y="1819835"/>
                </a:lnTo>
                <a:cubicBezTo>
                  <a:pt x="184545" y="1862482"/>
                  <a:pt x="181835" y="1870077"/>
                  <a:pt x="206188" y="1900518"/>
                </a:cubicBezTo>
                <a:cubicBezTo>
                  <a:pt x="211468" y="1907118"/>
                  <a:pt x="218141" y="1912471"/>
                  <a:pt x="224118" y="1918447"/>
                </a:cubicBezTo>
                <a:cubicBezTo>
                  <a:pt x="239687" y="1965152"/>
                  <a:pt x="222885" y="1928112"/>
                  <a:pt x="251012" y="1963271"/>
                </a:cubicBezTo>
                <a:cubicBezTo>
                  <a:pt x="262289" y="1977368"/>
                  <a:pt x="270218" y="1998103"/>
                  <a:pt x="286871" y="2008094"/>
                </a:cubicBezTo>
                <a:cubicBezTo>
                  <a:pt x="294974" y="2012956"/>
                  <a:pt x="304800" y="2014071"/>
                  <a:pt x="313765" y="2017059"/>
                </a:cubicBezTo>
                <a:cubicBezTo>
                  <a:pt x="375921" y="2063675"/>
                  <a:pt x="326316" y="2021242"/>
                  <a:pt x="376518" y="2079812"/>
                </a:cubicBezTo>
                <a:cubicBezTo>
                  <a:pt x="384769" y="2089438"/>
                  <a:pt x="395628" y="2096699"/>
                  <a:pt x="403412" y="2106706"/>
                </a:cubicBezTo>
                <a:cubicBezTo>
                  <a:pt x="416642" y="2123715"/>
                  <a:pt x="427318" y="2142565"/>
                  <a:pt x="439271" y="2160494"/>
                </a:cubicBezTo>
                <a:cubicBezTo>
                  <a:pt x="447415" y="2172710"/>
                  <a:pt x="460936" y="2196802"/>
                  <a:pt x="475130" y="2205318"/>
                </a:cubicBezTo>
                <a:cubicBezTo>
                  <a:pt x="483233" y="2210180"/>
                  <a:pt x="493059" y="2211294"/>
                  <a:pt x="502024" y="2214282"/>
                </a:cubicBezTo>
                <a:cubicBezTo>
                  <a:pt x="519953" y="2226235"/>
                  <a:pt x="540575" y="2234904"/>
                  <a:pt x="555812" y="2250141"/>
                </a:cubicBezTo>
                <a:cubicBezTo>
                  <a:pt x="561788" y="2256118"/>
                  <a:pt x="566493" y="2263723"/>
                  <a:pt x="573741" y="2268071"/>
                </a:cubicBezTo>
                <a:cubicBezTo>
                  <a:pt x="581844" y="2272933"/>
                  <a:pt x="591671" y="2274047"/>
                  <a:pt x="600636" y="2277035"/>
                </a:cubicBezTo>
                <a:cubicBezTo>
                  <a:pt x="677701" y="2328414"/>
                  <a:pt x="580202" y="2266819"/>
                  <a:pt x="654424" y="2303930"/>
                </a:cubicBezTo>
                <a:cubicBezTo>
                  <a:pt x="664061" y="2308748"/>
                  <a:pt x="671415" y="2317615"/>
                  <a:pt x="681318" y="2321859"/>
                </a:cubicBezTo>
                <a:cubicBezTo>
                  <a:pt x="692643" y="2326712"/>
                  <a:pt x="705376" y="2327284"/>
                  <a:pt x="717177" y="2330824"/>
                </a:cubicBezTo>
                <a:cubicBezTo>
                  <a:pt x="735279" y="2336255"/>
                  <a:pt x="753036" y="2342777"/>
                  <a:pt x="770965" y="2348753"/>
                </a:cubicBezTo>
                <a:cubicBezTo>
                  <a:pt x="779930" y="2351741"/>
                  <a:pt x="789996" y="2352476"/>
                  <a:pt x="797859" y="2357718"/>
                </a:cubicBezTo>
                <a:cubicBezTo>
                  <a:pt x="806824" y="2363694"/>
                  <a:pt x="814665" y="2371864"/>
                  <a:pt x="824753" y="2375647"/>
                </a:cubicBezTo>
                <a:cubicBezTo>
                  <a:pt x="839020" y="2380997"/>
                  <a:pt x="854703" y="2381306"/>
                  <a:pt x="869577" y="2384612"/>
                </a:cubicBezTo>
                <a:cubicBezTo>
                  <a:pt x="881604" y="2387285"/>
                  <a:pt x="893635" y="2390037"/>
                  <a:pt x="905436" y="2393577"/>
                </a:cubicBezTo>
                <a:cubicBezTo>
                  <a:pt x="923538" y="2399008"/>
                  <a:pt x="940515" y="2408833"/>
                  <a:pt x="959224" y="2411506"/>
                </a:cubicBezTo>
                <a:cubicBezTo>
                  <a:pt x="1051707" y="2424718"/>
                  <a:pt x="1000952" y="2418369"/>
                  <a:pt x="1111624" y="2429435"/>
                </a:cubicBezTo>
                <a:cubicBezTo>
                  <a:pt x="1177365" y="2426447"/>
                  <a:pt x="1243279" y="2426091"/>
                  <a:pt x="1308847" y="2420471"/>
                </a:cubicBezTo>
                <a:cubicBezTo>
                  <a:pt x="1348007" y="2417114"/>
                  <a:pt x="1393601" y="2425659"/>
                  <a:pt x="1425388" y="2402541"/>
                </a:cubicBezTo>
                <a:cubicBezTo>
                  <a:pt x="1440672" y="2391425"/>
                  <a:pt x="1413435" y="2366682"/>
                  <a:pt x="1407459" y="2348753"/>
                </a:cubicBezTo>
                <a:cubicBezTo>
                  <a:pt x="1404471" y="2339788"/>
                  <a:pt x="1406357" y="2327101"/>
                  <a:pt x="1398494" y="2321859"/>
                </a:cubicBezTo>
                <a:cubicBezTo>
                  <a:pt x="1357535" y="2294553"/>
                  <a:pt x="1379218" y="2311548"/>
                  <a:pt x="1335741" y="2268071"/>
                </a:cubicBezTo>
                <a:cubicBezTo>
                  <a:pt x="1326776" y="2259106"/>
                  <a:pt x="1315879" y="2251726"/>
                  <a:pt x="1308847" y="2241177"/>
                </a:cubicBezTo>
                <a:cubicBezTo>
                  <a:pt x="1302871" y="2232212"/>
                  <a:pt x="1297649" y="2222695"/>
                  <a:pt x="1290918" y="2214282"/>
                </a:cubicBezTo>
                <a:cubicBezTo>
                  <a:pt x="1271679" y="2190234"/>
                  <a:pt x="1271977" y="2199131"/>
                  <a:pt x="1246094" y="2178424"/>
                </a:cubicBezTo>
                <a:cubicBezTo>
                  <a:pt x="1239494" y="2173144"/>
                  <a:pt x="1234141" y="2166471"/>
                  <a:pt x="1228165" y="2160494"/>
                </a:cubicBezTo>
                <a:cubicBezTo>
                  <a:pt x="1195469" y="2062411"/>
                  <a:pt x="1247614" y="2210976"/>
                  <a:pt x="1201271" y="2106706"/>
                </a:cubicBezTo>
                <a:cubicBezTo>
                  <a:pt x="1193595" y="2089436"/>
                  <a:pt x="1193824" y="2068643"/>
                  <a:pt x="1183341" y="2052918"/>
                </a:cubicBezTo>
                <a:cubicBezTo>
                  <a:pt x="1171388" y="2034989"/>
                  <a:pt x="1154297" y="2019572"/>
                  <a:pt x="1147483" y="1999130"/>
                </a:cubicBezTo>
                <a:lnTo>
                  <a:pt x="1111624" y="1891553"/>
                </a:lnTo>
                <a:cubicBezTo>
                  <a:pt x="1108636" y="1882588"/>
                  <a:pt x="1107901" y="1872522"/>
                  <a:pt x="1102659" y="1864659"/>
                </a:cubicBezTo>
                <a:lnTo>
                  <a:pt x="1084730" y="1837765"/>
                </a:lnTo>
                <a:cubicBezTo>
                  <a:pt x="1078753" y="1813859"/>
                  <a:pt x="1074592" y="1789424"/>
                  <a:pt x="1066800" y="1766047"/>
                </a:cubicBezTo>
                <a:cubicBezTo>
                  <a:pt x="1063812" y="1757082"/>
                  <a:pt x="1060432" y="1748239"/>
                  <a:pt x="1057836" y="1739153"/>
                </a:cubicBezTo>
                <a:cubicBezTo>
                  <a:pt x="1049395" y="1709608"/>
                  <a:pt x="1046069" y="1689287"/>
                  <a:pt x="1039906" y="1658471"/>
                </a:cubicBezTo>
                <a:cubicBezTo>
                  <a:pt x="1045738" y="1320238"/>
                  <a:pt x="1030290" y="1278210"/>
                  <a:pt x="1057836" y="1057835"/>
                </a:cubicBezTo>
                <a:cubicBezTo>
                  <a:pt x="1060457" y="1036868"/>
                  <a:pt x="1062656" y="1015802"/>
                  <a:pt x="1066800" y="995082"/>
                </a:cubicBezTo>
                <a:cubicBezTo>
                  <a:pt x="1068653" y="985816"/>
                  <a:pt x="1073715" y="977413"/>
                  <a:pt x="1075765" y="968188"/>
                </a:cubicBezTo>
                <a:cubicBezTo>
                  <a:pt x="1096804" y="873514"/>
                  <a:pt x="1073513" y="948054"/>
                  <a:pt x="1093694" y="887506"/>
                </a:cubicBezTo>
                <a:cubicBezTo>
                  <a:pt x="1096682" y="866588"/>
                  <a:pt x="1098515" y="845473"/>
                  <a:pt x="1102659" y="824753"/>
                </a:cubicBezTo>
                <a:cubicBezTo>
                  <a:pt x="1104512" y="815487"/>
                  <a:pt x="1109028" y="806945"/>
                  <a:pt x="1111624" y="797859"/>
                </a:cubicBezTo>
                <a:cubicBezTo>
                  <a:pt x="1134137" y="719063"/>
                  <a:pt x="1108058" y="799589"/>
                  <a:pt x="1129553" y="735106"/>
                </a:cubicBezTo>
                <a:cubicBezTo>
                  <a:pt x="1132541" y="708212"/>
                  <a:pt x="1134691" y="681212"/>
                  <a:pt x="1138518" y="654424"/>
                </a:cubicBezTo>
                <a:cubicBezTo>
                  <a:pt x="1146344" y="599642"/>
                  <a:pt x="1146662" y="622665"/>
                  <a:pt x="1156447" y="573741"/>
                </a:cubicBezTo>
                <a:cubicBezTo>
                  <a:pt x="1160012" y="555917"/>
                  <a:pt x="1161004" y="537587"/>
                  <a:pt x="1165412" y="519953"/>
                </a:cubicBezTo>
                <a:cubicBezTo>
                  <a:pt x="1169996" y="501618"/>
                  <a:pt x="1177365" y="484094"/>
                  <a:pt x="1183341" y="466165"/>
                </a:cubicBezTo>
                <a:cubicBezTo>
                  <a:pt x="1186329" y="457200"/>
                  <a:pt x="1185624" y="445953"/>
                  <a:pt x="1192306" y="439271"/>
                </a:cubicBezTo>
                <a:cubicBezTo>
                  <a:pt x="1207247" y="424330"/>
                  <a:pt x="1225409" y="412029"/>
                  <a:pt x="1237130" y="394447"/>
                </a:cubicBezTo>
                <a:cubicBezTo>
                  <a:pt x="1243106" y="385482"/>
                  <a:pt x="1250241" y="377190"/>
                  <a:pt x="1255059" y="367553"/>
                </a:cubicBezTo>
                <a:cubicBezTo>
                  <a:pt x="1259285" y="359101"/>
                  <a:pt x="1258782" y="348522"/>
                  <a:pt x="1264024" y="340659"/>
                </a:cubicBezTo>
                <a:cubicBezTo>
                  <a:pt x="1271057" y="330110"/>
                  <a:pt x="1282802" y="323505"/>
                  <a:pt x="1290918" y="313765"/>
                </a:cubicBezTo>
                <a:cubicBezTo>
                  <a:pt x="1297815" y="305488"/>
                  <a:pt x="1302116" y="295284"/>
                  <a:pt x="1308847" y="286871"/>
                </a:cubicBezTo>
                <a:cubicBezTo>
                  <a:pt x="1319965" y="272973"/>
                  <a:pt x="1338139" y="258778"/>
                  <a:pt x="1353671" y="251012"/>
                </a:cubicBezTo>
                <a:cubicBezTo>
                  <a:pt x="1362123" y="246786"/>
                  <a:pt x="1372305" y="246636"/>
                  <a:pt x="1380565" y="242047"/>
                </a:cubicBezTo>
                <a:cubicBezTo>
                  <a:pt x="1399402" y="231582"/>
                  <a:pt x="1416424" y="218141"/>
                  <a:pt x="1434353" y="206188"/>
                </a:cubicBezTo>
                <a:cubicBezTo>
                  <a:pt x="1443318" y="200212"/>
                  <a:pt x="1453629" y="195877"/>
                  <a:pt x="1461247" y="188259"/>
                </a:cubicBezTo>
                <a:lnTo>
                  <a:pt x="1532965" y="107577"/>
                </a:lnTo>
                <a:close/>
              </a:path>
            </a:pathLst>
          </a:custGeom>
          <a:noFill/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7" name="Straight Connector 6"/>
          <p:cNvCxnSpPr>
            <a:endCxn id="2" idx="75"/>
          </p:cNvCxnSpPr>
          <p:nvPr/>
        </p:nvCxnSpPr>
        <p:spPr bwMode="auto">
          <a:xfrm flipH="1">
            <a:off x="2926976" y="2229255"/>
            <a:ext cx="107577" cy="227703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743200" y="3296055"/>
            <a:ext cx="1447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581400" y="3296055"/>
            <a:ext cx="914400" cy="1905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829351" y="3484948"/>
            <a:ext cx="7585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</a:rPr>
              <a:t>75</a:t>
            </a:r>
            <a:r>
              <a:rPr lang="en-US" sz="3200" b="1" dirty="0">
                <a:solidFill>
                  <a:schemeClr val="bg2"/>
                </a:solidFill>
              </a:rPr>
              <a:t>°</a:t>
            </a:r>
          </a:p>
          <a:p>
            <a:endParaRPr lang="en-US" sz="3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972446" y="990600"/>
            <a:ext cx="3714354" cy="4988098"/>
            <a:chOff x="5529359" y="2165874"/>
            <a:chExt cx="3714354" cy="4988098"/>
          </a:xfrm>
        </p:grpSpPr>
        <p:grpSp>
          <p:nvGrpSpPr>
            <p:cNvPr id="14" name="Group 13"/>
            <p:cNvGrpSpPr/>
            <p:nvPr/>
          </p:nvGrpSpPr>
          <p:grpSpPr>
            <a:xfrm>
              <a:off x="5529359" y="2212088"/>
              <a:ext cx="3714354" cy="4941884"/>
              <a:chOff x="5529359" y="2212088"/>
              <a:chExt cx="3714354" cy="4941884"/>
            </a:xfrm>
          </p:grpSpPr>
          <p:pic>
            <p:nvPicPr>
              <p:cNvPr id="16" name="Picture 4" descr="\\STLNAS1\public\Media Resources\Medical Staff\PLS\Pelvis\SCFE\Book Figures &amp; Drawings\SCFE Fig 4 Acta Scand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13" t="42097" r="4228"/>
              <a:stretch/>
            </p:blipFill>
            <p:spPr bwMode="auto">
              <a:xfrm flipH="1">
                <a:off x="5648883" y="2212088"/>
                <a:ext cx="3448447" cy="2359912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529359" y="4599427"/>
                <a:ext cx="371435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An impaction bump is large &amp; can’t get into acetabulum                   → severe labral contusion </a:t>
                </a:r>
                <a:endParaRPr lang="en-US" sz="3200" b="1" dirty="0"/>
              </a:p>
            </p:txBody>
          </p:sp>
        </p:grpSp>
        <p:sp>
          <p:nvSpPr>
            <p:cNvPr id="15" name="Down Arrow 14"/>
            <p:cNvSpPr/>
            <p:nvPr/>
          </p:nvSpPr>
          <p:spPr bwMode="auto">
            <a:xfrm rot="773263">
              <a:off x="7533665" y="2165874"/>
              <a:ext cx="341008" cy="498744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930847" y="6467216"/>
            <a:ext cx="321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M </a:t>
            </a:r>
            <a:r>
              <a:rPr lang="en-US" sz="2000" b="1" dirty="0" err="1" smtClean="0"/>
              <a:t>Luenig</a:t>
            </a:r>
            <a:r>
              <a:rPr lang="en-US" sz="2000" b="1" dirty="0" smtClean="0"/>
              <a:t> et. </a:t>
            </a:r>
            <a:r>
              <a:rPr lang="en-US" sz="2000" b="1" dirty="0"/>
              <a:t>a</a:t>
            </a:r>
            <a:r>
              <a:rPr lang="en-US" sz="2000" b="1" dirty="0" smtClean="0"/>
              <a:t>l.  </a:t>
            </a:r>
            <a:r>
              <a:rPr lang="en-US" sz="2000" b="1" dirty="0" err="1" smtClean="0"/>
              <a:t>Acta</a:t>
            </a:r>
            <a:r>
              <a:rPr lang="en-US" sz="2000" b="1" dirty="0" smtClean="0"/>
              <a:t> 2000 </a:t>
            </a:r>
            <a:endParaRPr lang="en-US" sz="2000" b="1" dirty="0"/>
          </a:p>
        </p:txBody>
      </p:sp>
      <p:sp>
        <p:nvSpPr>
          <p:cNvPr id="19" name="Freeform 18"/>
          <p:cNvSpPr/>
          <p:nvPr/>
        </p:nvSpPr>
        <p:spPr bwMode="auto">
          <a:xfrm>
            <a:off x="3152148" y="2120155"/>
            <a:ext cx="949569" cy="720969"/>
          </a:xfrm>
          <a:custGeom>
            <a:avLst/>
            <a:gdLst>
              <a:gd name="connsiteX0" fmla="*/ 949569 w 949569"/>
              <a:gd name="connsiteY0" fmla="*/ 720969 h 720969"/>
              <a:gd name="connsiteX1" fmla="*/ 931985 w 949569"/>
              <a:gd name="connsiteY1" fmla="*/ 677007 h 720969"/>
              <a:gd name="connsiteX2" fmla="*/ 923192 w 949569"/>
              <a:gd name="connsiteY2" fmla="*/ 650630 h 720969"/>
              <a:gd name="connsiteX3" fmla="*/ 905608 w 949569"/>
              <a:gd name="connsiteY3" fmla="*/ 615461 h 720969"/>
              <a:gd name="connsiteX4" fmla="*/ 888023 w 949569"/>
              <a:gd name="connsiteY4" fmla="*/ 562707 h 720969"/>
              <a:gd name="connsiteX5" fmla="*/ 879231 w 949569"/>
              <a:gd name="connsiteY5" fmla="*/ 536330 h 720969"/>
              <a:gd name="connsiteX6" fmla="*/ 870439 w 949569"/>
              <a:gd name="connsiteY6" fmla="*/ 501161 h 720969"/>
              <a:gd name="connsiteX7" fmla="*/ 852854 w 949569"/>
              <a:gd name="connsiteY7" fmla="*/ 465992 h 720969"/>
              <a:gd name="connsiteX8" fmla="*/ 817685 w 949569"/>
              <a:gd name="connsiteY8" fmla="*/ 342900 h 720969"/>
              <a:gd name="connsiteX9" fmla="*/ 800100 w 949569"/>
              <a:gd name="connsiteY9" fmla="*/ 290146 h 720969"/>
              <a:gd name="connsiteX10" fmla="*/ 791308 w 949569"/>
              <a:gd name="connsiteY10" fmla="*/ 263769 h 720969"/>
              <a:gd name="connsiteX11" fmla="*/ 782515 w 949569"/>
              <a:gd name="connsiteY11" fmla="*/ 219807 h 720969"/>
              <a:gd name="connsiteX12" fmla="*/ 764931 w 949569"/>
              <a:gd name="connsiteY12" fmla="*/ 193430 h 720969"/>
              <a:gd name="connsiteX13" fmla="*/ 747346 w 949569"/>
              <a:gd name="connsiteY13" fmla="*/ 140677 h 720969"/>
              <a:gd name="connsiteX14" fmla="*/ 703385 w 949569"/>
              <a:gd name="connsiteY14" fmla="*/ 61546 h 720969"/>
              <a:gd name="connsiteX15" fmla="*/ 677008 w 949569"/>
              <a:gd name="connsiteY15" fmla="*/ 43961 h 720969"/>
              <a:gd name="connsiteX16" fmla="*/ 668215 w 949569"/>
              <a:gd name="connsiteY16" fmla="*/ 17584 h 720969"/>
              <a:gd name="connsiteX17" fmla="*/ 606669 w 949569"/>
              <a:gd name="connsiteY17" fmla="*/ 8792 h 720969"/>
              <a:gd name="connsiteX18" fmla="*/ 580292 w 949569"/>
              <a:gd name="connsiteY18" fmla="*/ 0 h 720969"/>
              <a:gd name="connsiteX19" fmla="*/ 457200 w 949569"/>
              <a:gd name="connsiteY19" fmla="*/ 8792 h 720969"/>
              <a:gd name="connsiteX20" fmla="*/ 430823 w 949569"/>
              <a:gd name="connsiteY20" fmla="*/ 17584 h 720969"/>
              <a:gd name="connsiteX21" fmla="*/ 386862 w 949569"/>
              <a:gd name="connsiteY21" fmla="*/ 26377 h 720969"/>
              <a:gd name="connsiteX22" fmla="*/ 334108 w 949569"/>
              <a:gd name="connsiteY22" fmla="*/ 43961 h 720969"/>
              <a:gd name="connsiteX23" fmla="*/ 202223 w 949569"/>
              <a:gd name="connsiteY23" fmla="*/ 87923 h 720969"/>
              <a:gd name="connsiteX24" fmla="*/ 70339 w 949569"/>
              <a:gd name="connsiteY24" fmla="*/ 131884 h 720969"/>
              <a:gd name="connsiteX25" fmla="*/ 8792 w 949569"/>
              <a:gd name="connsiteY25" fmla="*/ 149469 h 720969"/>
              <a:gd name="connsiteX26" fmla="*/ 0 w 949569"/>
              <a:gd name="connsiteY26" fmla="*/ 149469 h 72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49569" h="720969">
                <a:moveTo>
                  <a:pt x="949569" y="720969"/>
                </a:moveTo>
                <a:cubicBezTo>
                  <a:pt x="943708" y="706315"/>
                  <a:pt x="937527" y="691785"/>
                  <a:pt x="931985" y="677007"/>
                </a:cubicBezTo>
                <a:cubicBezTo>
                  <a:pt x="928731" y="668329"/>
                  <a:pt x="926843" y="659149"/>
                  <a:pt x="923192" y="650630"/>
                </a:cubicBezTo>
                <a:cubicBezTo>
                  <a:pt x="918029" y="638583"/>
                  <a:pt x="910476" y="627630"/>
                  <a:pt x="905608" y="615461"/>
                </a:cubicBezTo>
                <a:cubicBezTo>
                  <a:pt x="898724" y="598251"/>
                  <a:pt x="893885" y="580292"/>
                  <a:pt x="888023" y="562707"/>
                </a:cubicBezTo>
                <a:cubicBezTo>
                  <a:pt x="885092" y="553915"/>
                  <a:pt x="881479" y="545321"/>
                  <a:pt x="879231" y="536330"/>
                </a:cubicBezTo>
                <a:cubicBezTo>
                  <a:pt x="876300" y="524607"/>
                  <a:pt x="874682" y="512475"/>
                  <a:pt x="870439" y="501161"/>
                </a:cubicBezTo>
                <a:cubicBezTo>
                  <a:pt x="865837" y="488889"/>
                  <a:pt x="858716" y="477715"/>
                  <a:pt x="852854" y="465992"/>
                </a:cubicBezTo>
                <a:cubicBezTo>
                  <a:pt x="830777" y="377683"/>
                  <a:pt x="842909" y="418571"/>
                  <a:pt x="817685" y="342900"/>
                </a:cubicBezTo>
                <a:lnTo>
                  <a:pt x="800100" y="290146"/>
                </a:lnTo>
                <a:cubicBezTo>
                  <a:pt x="797169" y="281354"/>
                  <a:pt x="793126" y="272857"/>
                  <a:pt x="791308" y="263769"/>
                </a:cubicBezTo>
                <a:cubicBezTo>
                  <a:pt x="788377" y="249115"/>
                  <a:pt x="787762" y="233800"/>
                  <a:pt x="782515" y="219807"/>
                </a:cubicBezTo>
                <a:cubicBezTo>
                  <a:pt x="778805" y="209913"/>
                  <a:pt x="769223" y="203086"/>
                  <a:pt x="764931" y="193430"/>
                </a:cubicBezTo>
                <a:cubicBezTo>
                  <a:pt x="757403" y="176492"/>
                  <a:pt x="753208" y="158261"/>
                  <a:pt x="747346" y="140677"/>
                </a:cubicBezTo>
                <a:cubicBezTo>
                  <a:pt x="738183" y="113190"/>
                  <a:pt x="729300" y="78823"/>
                  <a:pt x="703385" y="61546"/>
                </a:cubicBezTo>
                <a:lnTo>
                  <a:pt x="677008" y="43961"/>
                </a:lnTo>
                <a:cubicBezTo>
                  <a:pt x="674077" y="35169"/>
                  <a:pt x="676505" y="21729"/>
                  <a:pt x="668215" y="17584"/>
                </a:cubicBezTo>
                <a:cubicBezTo>
                  <a:pt x="649679" y="8316"/>
                  <a:pt x="626990" y="12856"/>
                  <a:pt x="606669" y="8792"/>
                </a:cubicBezTo>
                <a:cubicBezTo>
                  <a:pt x="597581" y="6974"/>
                  <a:pt x="589084" y="2931"/>
                  <a:pt x="580292" y="0"/>
                </a:cubicBezTo>
                <a:cubicBezTo>
                  <a:pt x="539261" y="2931"/>
                  <a:pt x="498053" y="3986"/>
                  <a:pt x="457200" y="8792"/>
                </a:cubicBezTo>
                <a:cubicBezTo>
                  <a:pt x="447996" y="9875"/>
                  <a:pt x="439814" y="15336"/>
                  <a:pt x="430823" y="17584"/>
                </a:cubicBezTo>
                <a:cubicBezTo>
                  <a:pt x="416325" y="21209"/>
                  <a:pt x="401279" y="22445"/>
                  <a:pt x="386862" y="26377"/>
                </a:cubicBezTo>
                <a:cubicBezTo>
                  <a:pt x="368979" y="31254"/>
                  <a:pt x="351693" y="38100"/>
                  <a:pt x="334108" y="43961"/>
                </a:cubicBezTo>
                <a:lnTo>
                  <a:pt x="202223" y="87923"/>
                </a:lnTo>
                <a:lnTo>
                  <a:pt x="70339" y="131884"/>
                </a:lnTo>
                <a:cubicBezTo>
                  <a:pt x="45192" y="140267"/>
                  <a:pt x="36402" y="143947"/>
                  <a:pt x="8792" y="149469"/>
                </a:cubicBezTo>
                <a:cubicBezTo>
                  <a:pt x="5918" y="150044"/>
                  <a:pt x="2931" y="149469"/>
                  <a:pt x="0" y="149469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4000" y="127000"/>
            <a:ext cx="8602663" cy="7874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 We Classify Slips? </a:t>
            </a:r>
          </a:p>
        </p:txBody>
      </p:sp>
      <p:sp>
        <p:nvSpPr>
          <p:cNvPr id="332805" name="Text Box 1029"/>
          <p:cNvSpPr txBox="1">
            <a:spLocks noChangeArrowheads="1"/>
          </p:cNvSpPr>
          <p:nvPr/>
        </p:nvSpPr>
        <p:spPr bwMode="auto">
          <a:xfrm>
            <a:off x="1458913" y="868363"/>
            <a:ext cx="6172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(Duration/Severity/Stability)</a:t>
            </a:r>
          </a:p>
        </p:txBody>
      </p:sp>
      <p:sp>
        <p:nvSpPr>
          <p:cNvPr id="332806" name="Text Box 1030"/>
          <p:cNvSpPr txBox="1">
            <a:spLocks noChangeArrowheads="1"/>
          </p:cNvSpPr>
          <p:nvPr/>
        </p:nvSpPr>
        <p:spPr bwMode="auto">
          <a:xfrm>
            <a:off x="76200" y="1600201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Duration of symptoms: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2299" y="2855655"/>
            <a:ext cx="37525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Acute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on chronic: recent worsening of long-	standing slip; implies increasing instability </a:t>
            </a:r>
          </a:p>
        </p:txBody>
      </p:sp>
      <p:pic>
        <p:nvPicPr>
          <p:cNvPr id="10" name="Picture 3" descr="P:\Media Resources\Medical Staff\PLS\Book Chapter_ Manuscripts\SCFE Algo manuscript\Figure 7 Joseph Kroening\Edited\Figure 7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21676" r="1709" b="6858"/>
          <a:stretch/>
        </p:blipFill>
        <p:spPr bwMode="auto">
          <a:xfrm>
            <a:off x="4267200" y="2213231"/>
            <a:ext cx="4589463" cy="4555025"/>
          </a:xfrm>
          <a:prstGeom prst="rect">
            <a:avLst/>
          </a:prstGeom>
          <a:noFill/>
          <a:ln w="25400">
            <a:solidFill>
              <a:schemeClr val="bg2"/>
            </a:solidFill>
          </a:ln>
          <a:effectLst>
            <a:outerShdw dist="762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1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SCFE - - - Clinical Presentation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914400" y="990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Courtesy: Dr. E. Abraham University of Illinois – Chicago</a:t>
            </a:r>
          </a:p>
        </p:txBody>
      </p:sp>
      <p:pic>
        <p:nvPicPr>
          <p:cNvPr id="2" name="Femur_Mor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524000"/>
            <a:ext cx="4953000" cy="49530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dist="762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59578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12"/>
            <a:ext cx="9144000" cy="838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SCFE - - - Residual Deformity </a:t>
            </a:r>
          </a:p>
        </p:txBody>
      </p:sp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3962400" y="629285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SCFE</a:t>
            </a:r>
          </a:p>
        </p:txBody>
      </p:sp>
      <p:sp>
        <p:nvSpPr>
          <p:cNvPr id="386060" name="Text Box 12"/>
          <p:cNvSpPr txBox="1">
            <a:spLocks noChangeArrowheads="1"/>
          </p:cNvSpPr>
          <p:nvPr/>
        </p:nvSpPr>
        <p:spPr bwMode="auto">
          <a:xfrm>
            <a:off x="0" y="1264891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• </a:t>
            </a:r>
            <a:r>
              <a:rPr lang="en-US" sz="24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Clinical </a:t>
            </a:r>
            <a:r>
              <a:rPr lang="en-US" sz="2400" u="sng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Presentation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:w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/ flex impingement of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metaph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beak against 	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acetab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blocks flex. &amp; forces hip in to ER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990600" y="715616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Courtesy: Dr. E. Abraham University of Illinois – Chicago</a:t>
            </a:r>
          </a:p>
        </p:txBody>
      </p:sp>
      <p:pic>
        <p:nvPicPr>
          <p:cNvPr id="4" name="Femur_Slip_AB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213344"/>
            <a:ext cx="4038600" cy="40386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dist="76200" dir="2700000" algn="tl" rotWithShape="0">
              <a:prstClr val="black"/>
            </a:outerShdw>
          </a:effectLst>
        </p:spPr>
      </p:pic>
      <p:pic>
        <p:nvPicPr>
          <p:cNvPr id="5" name="Femur_Slip_Flex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2222204"/>
            <a:ext cx="4038600" cy="40386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dist="762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2765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400" y="151289"/>
            <a:ext cx="6266793" cy="6620011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6237773" y="2958153"/>
            <a:ext cx="1362001" cy="961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098122" y="2209800"/>
            <a:ext cx="150906" cy="2209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6237773" y="2971800"/>
            <a:ext cx="2040731" cy="2133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6905768" y="2971800"/>
            <a:ext cx="107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50°</a:t>
            </a:r>
            <a:endParaRPr lang="en-US" sz="4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026083" y="1765803"/>
            <a:ext cx="2319926" cy="2853331"/>
            <a:chOff x="3977179" y="1765803"/>
            <a:chExt cx="2319926" cy="2853331"/>
          </a:xfrm>
        </p:grpSpPr>
        <p:sp>
          <p:nvSpPr>
            <p:cNvPr id="2" name="Freeform 1"/>
            <p:cNvSpPr/>
            <p:nvPr/>
          </p:nvSpPr>
          <p:spPr bwMode="auto">
            <a:xfrm>
              <a:off x="4543720" y="2073897"/>
              <a:ext cx="1649690" cy="659876"/>
            </a:xfrm>
            <a:custGeom>
              <a:avLst/>
              <a:gdLst>
                <a:gd name="connsiteX0" fmla="*/ 1649690 w 1649690"/>
                <a:gd name="connsiteY0" fmla="*/ 56561 h 659876"/>
                <a:gd name="connsiteX1" fmla="*/ 1649690 w 1649690"/>
                <a:gd name="connsiteY1" fmla="*/ 56561 h 659876"/>
                <a:gd name="connsiteX2" fmla="*/ 1564849 w 1649690"/>
                <a:gd name="connsiteY2" fmla="*/ 37707 h 659876"/>
                <a:gd name="connsiteX3" fmla="*/ 1508288 w 1649690"/>
                <a:gd name="connsiteY3" fmla="*/ 18854 h 659876"/>
                <a:gd name="connsiteX4" fmla="*/ 1480008 w 1649690"/>
                <a:gd name="connsiteY4" fmla="*/ 9427 h 659876"/>
                <a:gd name="connsiteX5" fmla="*/ 1442301 w 1649690"/>
                <a:gd name="connsiteY5" fmla="*/ 0 h 659876"/>
                <a:gd name="connsiteX6" fmla="*/ 1093509 w 1649690"/>
                <a:gd name="connsiteY6" fmla="*/ 9427 h 659876"/>
                <a:gd name="connsiteX7" fmla="*/ 1065228 w 1649690"/>
                <a:gd name="connsiteY7" fmla="*/ 18854 h 659876"/>
                <a:gd name="connsiteX8" fmla="*/ 961534 w 1649690"/>
                <a:gd name="connsiteY8" fmla="*/ 28280 h 659876"/>
                <a:gd name="connsiteX9" fmla="*/ 886119 w 1649690"/>
                <a:gd name="connsiteY9" fmla="*/ 47134 h 659876"/>
                <a:gd name="connsiteX10" fmla="*/ 857839 w 1649690"/>
                <a:gd name="connsiteY10" fmla="*/ 56561 h 659876"/>
                <a:gd name="connsiteX11" fmla="*/ 772998 w 1649690"/>
                <a:gd name="connsiteY11" fmla="*/ 65988 h 659876"/>
                <a:gd name="connsiteX12" fmla="*/ 744717 w 1649690"/>
                <a:gd name="connsiteY12" fmla="*/ 75414 h 659876"/>
                <a:gd name="connsiteX13" fmla="*/ 678729 w 1649690"/>
                <a:gd name="connsiteY13" fmla="*/ 84841 h 659876"/>
                <a:gd name="connsiteX14" fmla="*/ 622169 w 1649690"/>
                <a:gd name="connsiteY14" fmla="*/ 122548 h 659876"/>
                <a:gd name="connsiteX15" fmla="*/ 593888 w 1649690"/>
                <a:gd name="connsiteY15" fmla="*/ 131975 h 659876"/>
                <a:gd name="connsiteX16" fmla="*/ 518474 w 1649690"/>
                <a:gd name="connsiteY16" fmla="*/ 150829 h 659876"/>
                <a:gd name="connsiteX17" fmla="*/ 490193 w 1649690"/>
                <a:gd name="connsiteY17" fmla="*/ 160256 h 659876"/>
                <a:gd name="connsiteX18" fmla="*/ 433633 w 1649690"/>
                <a:gd name="connsiteY18" fmla="*/ 197963 h 659876"/>
                <a:gd name="connsiteX19" fmla="*/ 377072 w 1649690"/>
                <a:gd name="connsiteY19" fmla="*/ 226243 h 659876"/>
                <a:gd name="connsiteX20" fmla="*/ 311084 w 1649690"/>
                <a:gd name="connsiteY20" fmla="*/ 245097 h 659876"/>
                <a:gd name="connsiteX21" fmla="*/ 282804 w 1649690"/>
                <a:gd name="connsiteY21" fmla="*/ 254524 h 659876"/>
                <a:gd name="connsiteX22" fmla="*/ 235670 w 1649690"/>
                <a:gd name="connsiteY22" fmla="*/ 292231 h 659876"/>
                <a:gd name="connsiteX23" fmla="*/ 216816 w 1649690"/>
                <a:gd name="connsiteY23" fmla="*/ 320511 h 659876"/>
                <a:gd name="connsiteX24" fmla="*/ 188536 w 1649690"/>
                <a:gd name="connsiteY24" fmla="*/ 339365 h 659876"/>
                <a:gd name="connsiteX25" fmla="*/ 122548 w 1649690"/>
                <a:gd name="connsiteY25" fmla="*/ 377072 h 659876"/>
                <a:gd name="connsiteX26" fmla="*/ 103694 w 1649690"/>
                <a:gd name="connsiteY26" fmla="*/ 405352 h 659876"/>
                <a:gd name="connsiteX27" fmla="*/ 75414 w 1649690"/>
                <a:gd name="connsiteY27" fmla="*/ 461913 h 659876"/>
                <a:gd name="connsiteX28" fmla="*/ 65987 w 1649690"/>
                <a:gd name="connsiteY28" fmla="*/ 527901 h 659876"/>
                <a:gd name="connsiteX29" fmla="*/ 56560 w 1649690"/>
                <a:gd name="connsiteY29" fmla="*/ 556181 h 659876"/>
                <a:gd name="connsiteX30" fmla="*/ 18853 w 1649690"/>
                <a:gd name="connsiteY30" fmla="*/ 593889 h 659876"/>
                <a:gd name="connsiteX31" fmla="*/ 0 w 1649690"/>
                <a:gd name="connsiteY31" fmla="*/ 659876 h 65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9690" h="659876">
                  <a:moveTo>
                    <a:pt x="1649690" y="56561"/>
                  </a:moveTo>
                  <a:lnTo>
                    <a:pt x="1649690" y="56561"/>
                  </a:lnTo>
                  <a:cubicBezTo>
                    <a:pt x="1621410" y="50276"/>
                    <a:pt x="1592841" y="45172"/>
                    <a:pt x="1564849" y="37707"/>
                  </a:cubicBezTo>
                  <a:cubicBezTo>
                    <a:pt x="1545647" y="32586"/>
                    <a:pt x="1527142" y="25138"/>
                    <a:pt x="1508288" y="18854"/>
                  </a:cubicBezTo>
                  <a:cubicBezTo>
                    <a:pt x="1498861" y="15712"/>
                    <a:pt x="1489648" y="11837"/>
                    <a:pt x="1480008" y="9427"/>
                  </a:cubicBezTo>
                  <a:lnTo>
                    <a:pt x="1442301" y="0"/>
                  </a:lnTo>
                  <a:cubicBezTo>
                    <a:pt x="1326037" y="3142"/>
                    <a:pt x="1209670" y="3619"/>
                    <a:pt x="1093509" y="9427"/>
                  </a:cubicBezTo>
                  <a:cubicBezTo>
                    <a:pt x="1083584" y="9923"/>
                    <a:pt x="1075065" y="17449"/>
                    <a:pt x="1065228" y="18854"/>
                  </a:cubicBezTo>
                  <a:cubicBezTo>
                    <a:pt x="1030870" y="23762"/>
                    <a:pt x="996099" y="25138"/>
                    <a:pt x="961534" y="28280"/>
                  </a:cubicBezTo>
                  <a:cubicBezTo>
                    <a:pt x="936396" y="34565"/>
                    <a:pt x="910701" y="38940"/>
                    <a:pt x="886119" y="47134"/>
                  </a:cubicBezTo>
                  <a:cubicBezTo>
                    <a:pt x="876692" y="50276"/>
                    <a:pt x="867640" y="54927"/>
                    <a:pt x="857839" y="56561"/>
                  </a:cubicBezTo>
                  <a:cubicBezTo>
                    <a:pt x="829772" y="61239"/>
                    <a:pt x="801278" y="62846"/>
                    <a:pt x="772998" y="65988"/>
                  </a:cubicBezTo>
                  <a:cubicBezTo>
                    <a:pt x="763571" y="69130"/>
                    <a:pt x="754461" y="73465"/>
                    <a:pt x="744717" y="75414"/>
                  </a:cubicBezTo>
                  <a:cubicBezTo>
                    <a:pt x="722929" y="79771"/>
                    <a:pt x="699467" y="76865"/>
                    <a:pt x="678729" y="84841"/>
                  </a:cubicBezTo>
                  <a:cubicBezTo>
                    <a:pt x="657580" y="92975"/>
                    <a:pt x="643665" y="115383"/>
                    <a:pt x="622169" y="122548"/>
                  </a:cubicBezTo>
                  <a:cubicBezTo>
                    <a:pt x="612742" y="125690"/>
                    <a:pt x="603475" y="129360"/>
                    <a:pt x="593888" y="131975"/>
                  </a:cubicBezTo>
                  <a:cubicBezTo>
                    <a:pt x="568889" y="138793"/>
                    <a:pt x="543056" y="142635"/>
                    <a:pt x="518474" y="150829"/>
                  </a:cubicBezTo>
                  <a:cubicBezTo>
                    <a:pt x="509047" y="153971"/>
                    <a:pt x="498879" y="155430"/>
                    <a:pt x="490193" y="160256"/>
                  </a:cubicBezTo>
                  <a:cubicBezTo>
                    <a:pt x="470386" y="171260"/>
                    <a:pt x="455129" y="190798"/>
                    <a:pt x="433633" y="197963"/>
                  </a:cubicBezTo>
                  <a:cubicBezTo>
                    <a:pt x="362547" y="221658"/>
                    <a:pt x="450169" y="189695"/>
                    <a:pt x="377072" y="226243"/>
                  </a:cubicBezTo>
                  <a:cubicBezTo>
                    <a:pt x="362004" y="233777"/>
                    <a:pt x="325179" y="241070"/>
                    <a:pt x="311084" y="245097"/>
                  </a:cubicBezTo>
                  <a:cubicBezTo>
                    <a:pt x="301530" y="247827"/>
                    <a:pt x="292231" y="251382"/>
                    <a:pt x="282804" y="254524"/>
                  </a:cubicBezTo>
                  <a:cubicBezTo>
                    <a:pt x="228771" y="335571"/>
                    <a:pt x="300718" y="240193"/>
                    <a:pt x="235670" y="292231"/>
                  </a:cubicBezTo>
                  <a:cubicBezTo>
                    <a:pt x="226823" y="299309"/>
                    <a:pt x="224827" y="312500"/>
                    <a:pt x="216816" y="320511"/>
                  </a:cubicBezTo>
                  <a:cubicBezTo>
                    <a:pt x="208805" y="328522"/>
                    <a:pt x="197755" y="332780"/>
                    <a:pt x="188536" y="339365"/>
                  </a:cubicBezTo>
                  <a:cubicBezTo>
                    <a:pt x="138601" y="375033"/>
                    <a:pt x="168439" y="361775"/>
                    <a:pt x="122548" y="377072"/>
                  </a:cubicBezTo>
                  <a:cubicBezTo>
                    <a:pt x="116263" y="386499"/>
                    <a:pt x="108761" y="395218"/>
                    <a:pt x="103694" y="405352"/>
                  </a:cubicBezTo>
                  <a:cubicBezTo>
                    <a:pt x="64666" y="483409"/>
                    <a:pt x="129447" y="380867"/>
                    <a:pt x="75414" y="461913"/>
                  </a:cubicBezTo>
                  <a:cubicBezTo>
                    <a:pt x="72272" y="483909"/>
                    <a:pt x="70345" y="506113"/>
                    <a:pt x="65987" y="527901"/>
                  </a:cubicBezTo>
                  <a:cubicBezTo>
                    <a:pt x="64038" y="537645"/>
                    <a:pt x="62767" y="548422"/>
                    <a:pt x="56560" y="556181"/>
                  </a:cubicBezTo>
                  <a:cubicBezTo>
                    <a:pt x="-4108" y="632017"/>
                    <a:pt x="49808" y="531979"/>
                    <a:pt x="18853" y="593889"/>
                  </a:cubicBezTo>
                  <a:lnTo>
                    <a:pt x="0" y="659876"/>
                  </a:lnTo>
                </a:path>
              </a:pathLst>
            </a:custGeom>
            <a:noFill/>
            <a:ln w="38100" cap="flat" cmpd="sng" algn="ctr">
              <a:solidFill>
                <a:srgbClr val="29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4411501" y="2121031"/>
              <a:ext cx="1801700" cy="2498103"/>
            </a:xfrm>
            <a:custGeom>
              <a:avLst/>
              <a:gdLst>
                <a:gd name="connsiteX0" fmla="*/ 103938 w 1801700"/>
                <a:gd name="connsiteY0" fmla="*/ 612742 h 2498103"/>
                <a:gd name="connsiteX1" fmla="*/ 103938 w 1801700"/>
                <a:gd name="connsiteY1" fmla="*/ 612742 h 2498103"/>
                <a:gd name="connsiteX2" fmla="*/ 94511 w 1801700"/>
                <a:gd name="connsiteY2" fmla="*/ 697583 h 2498103"/>
                <a:gd name="connsiteX3" fmla="*/ 66231 w 1801700"/>
                <a:gd name="connsiteY3" fmla="*/ 716437 h 2498103"/>
                <a:gd name="connsiteX4" fmla="*/ 56804 w 1801700"/>
                <a:gd name="connsiteY4" fmla="*/ 744717 h 2498103"/>
                <a:gd name="connsiteX5" fmla="*/ 37951 w 1801700"/>
                <a:gd name="connsiteY5" fmla="*/ 772998 h 2498103"/>
                <a:gd name="connsiteX6" fmla="*/ 28524 w 1801700"/>
                <a:gd name="connsiteY6" fmla="*/ 801278 h 2498103"/>
                <a:gd name="connsiteX7" fmla="*/ 9670 w 1801700"/>
                <a:gd name="connsiteY7" fmla="*/ 904973 h 2498103"/>
                <a:gd name="connsiteX8" fmla="*/ 9670 w 1801700"/>
                <a:gd name="connsiteY8" fmla="*/ 1461155 h 2498103"/>
                <a:gd name="connsiteX9" fmla="*/ 56804 w 1801700"/>
                <a:gd name="connsiteY9" fmla="*/ 1555423 h 2498103"/>
                <a:gd name="connsiteX10" fmla="*/ 66231 w 1801700"/>
                <a:gd name="connsiteY10" fmla="*/ 1583703 h 2498103"/>
                <a:gd name="connsiteX11" fmla="*/ 103938 w 1801700"/>
                <a:gd name="connsiteY11" fmla="*/ 1640264 h 2498103"/>
                <a:gd name="connsiteX12" fmla="*/ 122792 w 1801700"/>
                <a:gd name="connsiteY12" fmla="*/ 1668544 h 2498103"/>
                <a:gd name="connsiteX13" fmla="*/ 160499 w 1801700"/>
                <a:gd name="connsiteY13" fmla="*/ 1753385 h 2498103"/>
                <a:gd name="connsiteX14" fmla="*/ 207633 w 1801700"/>
                <a:gd name="connsiteY14" fmla="*/ 1838227 h 2498103"/>
                <a:gd name="connsiteX15" fmla="*/ 226487 w 1801700"/>
                <a:gd name="connsiteY15" fmla="*/ 1866507 h 2498103"/>
                <a:gd name="connsiteX16" fmla="*/ 254767 w 1801700"/>
                <a:gd name="connsiteY16" fmla="*/ 1923068 h 2498103"/>
                <a:gd name="connsiteX17" fmla="*/ 292474 w 1801700"/>
                <a:gd name="connsiteY17" fmla="*/ 1979629 h 2498103"/>
                <a:gd name="connsiteX18" fmla="*/ 301901 w 1801700"/>
                <a:gd name="connsiteY18" fmla="*/ 2007909 h 2498103"/>
                <a:gd name="connsiteX19" fmla="*/ 349035 w 1801700"/>
                <a:gd name="connsiteY19" fmla="*/ 2064470 h 2498103"/>
                <a:gd name="connsiteX20" fmla="*/ 377315 w 1801700"/>
                <a:gd name="connsiteY20" fmla="*/ 2083324 h 2498103"/>
                <a:gd name="connsiteX21" fmla="*/ 386742 w 1801700"/>
                <a:gd name="connsiteY21" fmla="*/ 2111604 h 2498103"/>
                <a:gd name="connsiteX22" fmla="*/ 443303 w 1801700"/>
                <a:gd name="connsiteY22" fmla="*/ 2158738 h 2498103"/>
                <a:gd name="connsiteX23" fmla="*/ 490437 w 1801700"/>
                <a:gd name="connsiteY23" fmla="*/ 2205872 h 2498103"/>
                <a:gd name="connsiteX24" fmla="*/ 546998 w 1801700"/>
                <a:gd name="connsiteY24" fmla="*/ 2224726 h 2498103"/>
                <a:gd name="connsiteX25" fmla="*/ 603559 w 1801700"/>
                <a:gd name="connsiteY25" fmla="*/ 2262433 h 2498103"/>
                <a:gd name="connsiteX26" fmla="*/ 678973 w 1801700"/>
                <a:gd name="connsiteY26" fmla="*/ 2290713 h 2498103"/>
                <a:gd name="connsiteX27" fmla="*/ 763814 w 1801700"/>
                <a:gd name="connsiteY27" fmla="*/ 2337847 h 2498103"/>
                <a:gd name="connsiteX28" fmla="*/ 858083 w 1801700"/>
                <a:gd name="connsiteY28" fmla="*/ 2394408 h 2498103"/>
                <a:gd name="connsiteX29" fmla="*/ 886363 w 1801700"/>
                <a:gd name="connsiteY29" fmla="*/ 2403835 h 2498103"/>
                <a:gd name="connsiteX30" fmla="*/ 1008911 w 1801700"/>
                <a:gd name="connsiteY30" fmla="*/ 2413262 h 2498103"/>
                <a:gd name="connsiteX31" fmla="*/ 1046619 w 1801700"/>
                <a:gd name="connsiteY31" fmla="*/ 2422689 h 2498103"/>
                <a:gd name="connsiteX32" fmla="*/ 1074899 w 1801700"/>
                <a:gd name="connsiteY32" fmla="*/ 2432115 h 2498103"/>
                <a:gd name="connsiteX33" fmla="*/ 1131460 w 1801700"/>
                <a:gd name="connsiteY33" fmla="*/ 2441542 h 2498103"/>
                <a:gd name="connsiteX34" fmla="*/ 1254008 w 1801700"/>
                <a:gd name="connsiteY34" fmla="*/ 2460396 h 2498103"/>
                <a:gd name="connsiteX35" fmla="*/ 1433118 w 1801700"/>
                <a:gd name="connsiteY35" fmla="*/ 2469823 h 2498103"/>
                <a:gd name="connsiteX36" fmla="*/ 1508532 w 1801700"/>
                <a:gd name="connsiteY36" fmla="*/ 2488676 h 2498103"/>
                <a:gd name="connsiteX37" fmla="*/ 1536812 w 1801700"/>
                <a:gd name="connsiteY37" fmla="*/ 2498103 h 2498103"/>
                <a:gd name="connsiteX38" fmla="*/ 1687641 w 1801700"/>
                <a:gd name="connsiteY38" fmla="*/ 2469823 h 2498103"/>
                <a:gd name="connsiteX39" fmla="*/ 1706495 w 1801700"/>
                <a:gd name="connsiteY39" fmla="*/ 2441542 h 2498103"/>
                <a:gd name="connsiteX40" fmla="*/ 1697068 w 1801700"/>
                <a:gd name="connsiteY40" fmla="*/ 2384981 h 2498103"/>
                <a:gd name="connsiteX41" fmla="*/ 1668788 w 1801700"/>
                <a:gd name="connsiteY41" fmla="*/ 2375555 h 2498103"/>
                <a:gd name="connsiteX42" fmla="*/ 1583946 w 1801700"/>
                <a:gd name="connsiteY42" fmla="*/ 2309567 h 2498103"/>
                <a:gd name="connsiteX43" fmla="*/ 1555666 w 1801700"/>
                <a:gd name="connsiteY43" fmla="*/ 2290713 h 2498103"/>
                <a:gd name="connsiteX44" fmla="*/ 1489678 w 1801700"/>
                <a:gd name="connsiteY44" fmla="*/ 2205872 h 2498103"/>
                <a:gd name="connsiteX45" fmla="*/ 1470825 w 1801700"/>
                <a:gd name="connsiteY45" fmla="*/ 2177592 h 2498103"/>
                <a:gd name="connsiteX46" fmla="*/ 1442544 w 1801700"/>
                <a:gd name="connsiteY46" fmla="*/ 2149311 h 2498103"/>
                <a:gd name="connsiteX47" fmla="*/ 1376557 w 1801700"/>
                <a:gd name="connsiteY47" fmla="*/ 2073897 h 2498103"/>
                <a:gd name="connsiteX48" fmla="*/ 1329423 w 1801700"/>
                <a:gd name="connsiteY48" fmla="*/ 2017336 h 2498103"/>
                <a:gd name="connsiteX49" fmla="*/ 1301142 w 1801700"/>
                <a:gd name="connsiteY49" fmla="*/ 1998482 h 2498103"/>
                <a:gd name="connsiteX50" fmla="*/ 1291715 w 1801700"/>
                <a:gd name="connsiteY50" fmla="*/ 1960775 h 2498103"/>
                <a:gd name="connsiteX51" fmla="*/ 1263435 w 1801700"/>
                <a:gd name="connsiteY51" fmla="*/ 1904214 h 2498103"/>
                <a:gd name="connsiteX52" fmla="*/ 1244581 w 1801700"/>
                <a:gd name="connsiteY52" fmla="*/ 1819373 h 2498103"/>
                <a:gd name="connsiteX53" fmla="*/ 1235155 w 1801700"/>
                <a:gd name="connsiteY53" fmla="*/ 1791093 h 2498103"/>
                <a:gd name="connsiteX54" fmla="*/ 1216301 w 1801700"/>
                <a:gd name="connsiteY54" fmla="*/ 1668544 h 2498103"/>
                <a:gd name="connsiteX55" fmla="*/ 1197447 w 1801700"/>
                <a:gd name="connsiteY55" fmla="*/ 1611983 h 2498103"/>
                <a:gd name="connsiteX56" fmla="*/ 1188021 w 1801700"/>
                <a:gd name="connsiteY56" fmla="*/ 1583703 h 2498103"/>
                <a:gd name="connsiteX57" fmla="*/ 1178594 w 1801700"/>
                <a:gd name="connsiteY57" fmla="*/ 1555423 h 2498103"/>
                <a:gd name="connsiteX58" fmla="*/ 1169167 w 1801700"/>
                <a:gd name="connsiteY58" fmla="*/ 1527142 h 2498103"/>
                <a:gd name="connsiteX59" fmla="*/ 1131460 w 1801700"/>
                <a:gd name="connsiteY59" fmla="*/ 1470581 h 2498103"/>
                <a:gd name="connsiteX60" fmla="*/ 1112606 w 1801700"/>
                <a:gd name="connsiteY60" fmla="*/ 1414021 h 2498103"/>
                <a:gd name="connsiteX61" fmla="*/ 1122033 w 1801700"/>
                <a:gd name="connsiteY61" fmla="*/ 1140643 h 2498103"/>
                <a:gd name="connsiteX62" fmla="*/ 1150313 w 1801700"/>
                <a:gd name="connsiteY62" fmla="*/ 1018095 h 2498103"/>
                <a:gd name="connsiteX63" fmla="*/ 1169167 w 1801700"/>
                <a:gd name="connsiteY63" fmla="*/ 989814 h 2498103"/>
                <a:gd name="connsiteX64" fmla="*/ 1188021 w 1801700"/>
                <a:gd name="connsiteY64" fmla="*/ 857839 h 2498103"/>
                <a:gd name="connsiteX65" fmla="*/ 1197447 w 1801700"/>
                <a:gd name="connsiteY65" fmla="*/ 829559 h 2498103"/>
                <a:gd name="connsiteX66" fmla="*/ 1225728 w 1801700"/>
                <a:gd name="connsiteY66" fmla="*/ 735291 h 2498103"/>
                <a:gd name="connsiteX67" fmla="*/ 1244581 w 1801700"/>
                <a:gd name="connsiteY67" fmla="*/ 697583 h 2498103"/>
                <a:gd name="connsiteX68" fmla="*/ 1263435 w 1801700"/>
                <a:gd name="connsiteY68" fmla="*/ 593889 h 2498103"/>
                <a:gd name="connsiteX69" fmla="*/ 1272862 w 1801700"/>
                <a:gd name="connsiteY69" fmla="*/ 565608 h 2498103"/>
                <a:gd name="connsiteX70" fmla="*/ 1329423 w 1801700"/>
                <a:gd name="connsiteY70" fmla="*/ 518474 h 2498103"/>
                <a:gd name="connsiteX71" fmla="*/ 1338850 w 1801700"/>
                <a:gd name="connsiteY71" fmla="*/ 490194 h 2498103"/>
                <a:gd name="connsiteX72" fmla="*/ 1395410 w 1801700"/>
                <a:gd name="connsiteY72" fmla="*/ 424206 h 2498103"/>
                <a:gd name="connsiteX73" fmla="*/ 1461398 w 1801700"/>
                <a:gd name="connsiteY73" fmla="*/ 358218 h 2498103"/>
                <a:gd name="connsiteX74" fmla="*/ 1499105 w 1801700"/>
                <a:gd name="connsiteY74" fmla="*/ 292231 h 2498103"/>
                <a:gd name="connsiteX75" fmla="*/ 1565093 w 1801700"/>
                <a:gd name="connsiteY75" fmla="*/ 207390 h 2498103"/>
                <a:gd name="connsiteX76" fmla="*/ 1593373 w 1801700"/>
                <a:gd name="connsiteY76" fmla="*/ 197963 h 2498103"/>
                <a:gd name="connsiteX77" fmla="*/ 1621654 w 1801700"/>
                <a:gd name="connsiteY77" fmla="*/ 179109 h 2498103"/>
                <a:gd name="connsiteX78" fmla="*/ 1668788 w 1801700"/>
                <a:gd name="connsiteY78" fmla="*/ 141402 h 2498103"/>
                <a:gd name="connsiteX79" fmla="*/ 1697068 w 1801700"/>
                <a:gd name="connsiteY79" fmla="*/ 122548 h 2498103"/>
                <a:gd name="connsiteX80" fmla="*/ 1753629 w 1801700"/>
                <a:gd name="connsiteY80" fmla="*/ 103695 h 2498103"/>
                <a:gd name="connsiteX81" fmla="*/ 1772483 w 1801700"/>
                <a:gd name="connsiteY81" fmla="*/ 75414 h 2498103"/>
                <a:gd name="connsiteX82" fmla="*/ 1800763 w 1801700"/>
                <a:gd name="connsiteY82" fmla="*/ 56561 h 2498103"/>
                <a:gd name="connsiteX83" fmla="*/ 1791336 w 1801700"/>
                <a:gd name="connsiteY83" fmla="*/ 0 h 2498103"/>
                <a:gd name="connsiteX84" fmla="*/ 1791336 w 1801700"/>
                <a:gd name="connsiteY84" fmla="*/ 0 h 249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801700" h="2498103">
                  <a:moveTo>
                    <a:pt x="103938" y="612742"/>
                  </a:moveTo>
                  <a:lnTo>
                    <a:pt x="103938" y="612742"/>
                  </a:lnTo>
                  <a:cubicBezTo>
                    <a:pt x="100796" y="641022"/>
                    <a:pt x="104235" y="670842"/>
                    <a:pt x="94511" y="697583"/>
                  </a:cubicBezTo>
                  <a:cubicBezTo>
                    <a:pt x="90639" y="708230"/>
                    <a:pt x="73309" y="707590"/>
                    <a:pt x="66231" y="716437"/>
                  </a:cubicBezTo>
                  <a:cubicBezTo>
                    <a:pt x="60024" y="724196"/>
                    <a:pt x="61248" y="735829"/>
                    <a:pt x="56804" y="744717"/>
                  </a:cubicBezTo>
                  <a:cubicBezTo>
                    <a:pt x="51737" y="754851"/>
                    <a:pt x="43018" y="762864"/>
                    <a:pt x="37951" y="772998"/>
                  </a:cubicBezTo>
                  <a:cubicBezTo>
                    <a:pt x="33507" y="781886"/>
                    <a:pt x="31254" y="791724"/>
                    <a:pt x="28524" y="801278"/>
                  </a:cubicBezTo>
                  <a:cubicBezTo>
                    <a:pt x="15824" y="845725"/>
                    <a:pt x="17299" y="851569"/>
                    <a:pt x="9670" y="904973"/>
                  </a:cubicBezTo>
                  <a:cubicBezTo>
                    <a:pt x="3660" y="1145375"/>
                    <a:pt x="-8701" y="1249897"/>
                    <a:pt x="9670" y="1461155"/>
                  </a:cubicBezTo>
                  <a:cubicBezTo>
                    <a:pt x="15955" y="1533433"/>
                    <a:pt x="27017" y="1466066"/>
                    <a:pt x="56804" y="1555423"/>
                  </a:cubicBezTo>
                  <a:cubicBezTo>
                    <a:pt x="59946" y="1564850"/>
                    <a:pt x="61405" y="1575017"/>
                    <a:pt x="66231" y="1583703"/>
                  </a:cubicBezTo>
                  <a:cubicBezTo>
                    <a:pt x="77235" y="1603511"/>
                    <a:pt x="91369" y="1621410"/>
                    <a:pt x="103938" y="1640264"/>
                  </a:cubicBezTo>
                  <a:lnTo>
                    <a:pt x="122792" y="1668544"/>
                  </a:lnTo>
                  <a:cubicBezTo>
                    <a:pt x="145228" y="1735853"/>
                    <a:pt x="130621" y="1708569"/>
                    <a:pt x="160499" y="1753385"/>
                  </a:cubicBezTo>
                  <a:cubicBezTo>
                    <a:pt x="177091" y="1803162"/>
                    <a:pt x="164415" y="1773400"/>
                    <a:pt x="207633" y="1838227"/>
                  </a:cubicBezTo>
                  <a:lnTo>
                    <a:pt x="226487" y="1866507"/>
                  </a:lnTo>
                  <a:cubicBezTo>
                    <a:pt x="250176" y="1937582"/>
                    <a:pt x="218223" y="1849983"/>
                    <a:pt x="254767" y="1923068"/>
                  </a:cubicBezTo>
                  <a:cubicBezTo>
                    <a:pt x="282054" y="1977640"/>
                    <a:pt x="238862" y="1926015"/>
                    <a:pt x="292474" y="1979629"/>
                  </a:cubicBezTo>
                  <a:cubicBezTo>
                    <a:pt x="295616" y="1989056"/>
                    <a:pt x="297457" y="1999021"/>
                    <a:pt x="301901" y="2007909"/>
                  </a:cubicBezTo>
                  <a:cubicBezTo>
                    <a:pt x="312495" y="2029096"/>
                    <a:pt x="331164" y="2049578"/>
                    <a:pt x="349035" y="2064470"/>
                  </a:cubicBezTo>
                  <a:cubicBezTo>
                    <a:pt x="357739" y="2071723"/>
                    <a:pt x="367888" y="2077039"/>
                    <a:pt x="377315" y="2083324"/>
                  </a:cubicBezTo>
                  <a:cubicBezTo>
                    <a:pt x="380457" y="2092751"/>
                    <a:pt x="381230" y="2103336"/>
                    <a:pt x="386742" y="2111604"/>
                  </a:cubicBezTo>
                  <a:cubicBezTo>
                    <a:pt x="401258" y="2133377"/>
                    <a:pt x="422437" y="2144827"/>
                    <a:pt x="443303" y="2158738"/>
                  </a:cubicBezTo>
                  <a:cubicBezTo>
                    <a:pt x="460502" y="2184536"/>
                    <a:pt x="460670" y="2192642"/>
                    <a:pt x="490437" y="2205872"/>
                  </a:cubicBezTo>
                  <a:cubicBezTo>
                    <a:pt x="508598" y="2213944"/>
                    <a:pt x="530462" y="2213702"/>
                    <a:pt x="546998" y="2224726"/>
                  </a:cubicBezTo>
                  <a:cubicBezTo>
                    <a:pt x="565852" y="2237295"/>
                    <a:pt x="582063" y="2255267"/>
                    <a:pt x="603559" y="2262433"/>
                  </a:cubicBezTo>
                  <a:cubicBezTo>
                    <a:pt x="625195" y="2269645"/>
                    <a:pt x="661265" y="2281054"/>
                    <a:pt x="678973" y="2290713"/>
                  </a:cubicBezTo>
                  <a:cubicBezTo>
                    <a:pt x="780846" y="2346280"/>
                    <a:pt x="697793" y="2315842"/>
                    <a:pt x="763814" y="2337847"/>
                  </a:cubicBezTo>
                  <a:cubicBezTo>
                    <a:pt x="804032" y="2364660"/>
                    <a:pt x="817494" y="2377013"/>
                    <a:pt x="858083" y="2394408"/>
                  </a:cubicBezTo>
                  <a:cubicBezTo>
                    <a:pt x="867216" y="2398322"/>
                    <a:pt x="876503" y="2402602"/>
                    <a:pt x="886363" y="2403835"/>
                  </a:cubicBezTo>
                  <a:cubicBezTo>
                    <a:pt x="927017" y="2408917"/>
                    <a:pt x="968062" y="2410120"/>
                    <a:pt x="1008911" y="2413262"/>
                  </a:cubicBezTo>
                  <a:cubicBezTo>
                    <a:pt x="1021480" y="2416404"/>
                    <a:pt x="1034161" y="2419130"/>
                    <a:pt x="1046619" y="2422689"/>
                  </a:cubicBezTo>
                  <a:cubicBezTo>
                    <a:pt x="1056173" y="2425419"/>
                    <a:pt x="1065199" y="2429960"/>
                    <a:pt x="1074899" y="2432115"/>
                  </a:cubicBezTo>
                  <a:cubicBezTo>
                    <a:pt x="1093558" y="2436261"/>
                    <a:pt x="1112606" y="2438400"/>
                    <a:pt x="1131460" y="2441542"/>
                  </a:cubicBezTo>
                  <a:cubicBezTo>
                    <a:pt x="1185852" y="2459673"/>
                    <a:pt x="1162079" y="2454056"/>
                    <a:pt x="1254008" y="2460396"/>
                  </a:cubicBezTo>
                  <a:cubicBezTo>
                    <a:pt x="1313652" y="2464509"/>
                    <a:pt x="1373415" y="2466681"/>
                    <a:pt x="1433118" y="2469823"/>
                  </a:cubicBezTo>
                  <a:cubicBezTo>
                    <a:pt x="1497771" y="2491372"/>
                    <a:pt x="1417514" y="2465921"/>
                    <a:pt x="1508532" y="2488676"/>
                  </a:cubicBezTo>
                  <a:cubicBezTo>
                    <a:pt x="1518172" y="2491086"/>
                    <a:pt x="1527385" y="2494961"/>
                    <a:pt x="1536812" y="2498103"/>
                  </a:cubicBezTo>
                  <a:cubicBezTo>
                    <a:pt x="1589207" y="2494073"/>
                    <a:pt x="1647795" y="2509669"/>
                    <a:pt x="1687641" y="2469823"/>
                  </a:cubicBezTo>
                  <a:cubicBezTo>
                    <a:pt x="1695652" y="2461812"/>
                    <a:pt x="1700210" y="2450969"/>
                    <a:pt x="1706495" y="2441542"/>
                  </a:cubicBezTo>
                  <a:cubicBezTo>
                    <a:pt x="1703353" y="2422688"/>
                    <a:pt x="1706551" y="2401576"/>
                    <a:pt x="1697068" y="2384981"/>
                  </a:cubicBezTo>
                  <a:cubicBezTo>
                    <a:pt x="1692138" y="2376354"/>
                    <a:pt x="1677474" y="2380381"/>
                    <a:pt x="1668788" y="2375555"/>
                  </a:cubicBezTo>
                  <a:cubicBezTo>
                    <a:pt x="1583025" y="2327909"/>
                    <a:pt x="1638904" y="2355365"/>
                    <a:pt x="1583946" y="2309567"/>
                  </a:cubicBezTo>
                  <a:cubicBezTo>
                    <a:pt x="1575242" y="2302314"/>
                    <a:pt x="1564370" y="2297966"/>
                    <a:pt x="1555666" y="2290713"/>
                  </a:cubicBezTo>
                  <a:cubicBezTo>
                    <a:pt x="1522439" y="2263024"/>
                    <a:pt x="1515955" y="2245287"/>
                    <a:pt x="1489678" y="2205872"/>
                  </a:cubicBezTo>
                  <a:cubicBezTo>
                    <a:pt x="1483394" y="2196445"/>
                    <a:pt x="1478836" y="2185603"/>
                    <a:pt x="1470825" y="2177592"/>
                  </a:cubicBezTo>
                  <a:cubicBezTo>
                    <a:pt x="1461398" y="2168165"/>
                    <a:pt x="1450729" y="2159834"/>
                    <a:pt x="1442544" y="2149311"/>
                  </a:cubicBezTo>
                  <a:cubicBezTo>
                    <a:pt x="1383325" y="2073172"/>
                    <a:pt x="1431305" y="2110395"/>
                    <a:pt x="1376557" y="2073897"/>
                  </a:cubicBezTo>
                  <a:cubicBezTo>
                    <a:pt x="1358019" y="2046090"/>
                    <a:pt x="1356641" y="2040018"/>
                    <a:pt x="1329423" y="2017336"/>
                  </a:cubicBezTo>
                  <a:cubicBezTo>
                    <a:pt x="1320719" y="2010083"/>
                    <a:pt x="1310569" y="2004767"/>
                    <a:pt x="1301142" y="1998482"/>
                  </a:cubicBezTo>
                  <a:cubicBezTo>
                    <a:pt x="1298000" y="1985913"/>
                    <a:pt x="1296819" y="1972683"/>
                    <a:pt x="1291715" y="1960775"/>
                  </a:cubicBezTo>
                  <a:cubicBezTo>
                    <a:pt x="1256302" y="1878145"/>
                    <a:pt x="1286134" y="1983661"/>
                    <a:pt x="1263435" y="1904214"/>
                  </a:cubicBezTo>
                  <a:cubicBezTo>
                    <a:pt x="1244085" y="1836490"/>
                    <a:pt x="1264015" y="1897110"/>
                    <a:pt x="1244581" y="1819373"/>
                  </a:cubicBezTo>
                  <a:cubicBezTo>
                    <a:pt x="1242171" y="1809733"/>
                    <a:pt x="1238297" y="1800520"/>
                    <a:pt x="1235155" y="1791093"/>
                  </a:cubicBezTo>
                  <a:cubicBezTo>
                    <a:pt x="1230744" y="1755806"/>
                    <a:pt x="1226267" y="1705086"/>
                    <a:pt x="1216301" y="1668544"/>
                  </a:cubicBezTo>
                  <a:cubicBezTo>
                    <a:pt x="1211072" y="1649371"/>
                    <a:pt x="1203731" y="1630837"/>
                    <a:pt x="1197447" y="1611983"/>
                  </a:cubicBezTo>
                  <a:lnTo>
                    <a:pt x="1188021" y="1583703"/>
                  </a:lnTo>
                  <a:lnTo>
                    <a:pt x="1178594" y="1555423"/>
                  </a:lnTo>
                  <a:cubicBezTo>
                    <a:pt x="1175452" y="1545996"/>
                    <a:pt x="1174679" y="1535410"/>
                    <a:pt x="1169167" y="1527142"/>
                  </a:cubicBezTo>
                  <a:cubicBezTo>
                    <a:pt x="1156598" y="1508288"/>
                    <a:pt x="1138626" y="1492077"/>
                    <a:pt x="1131460" y="1470581"/>
                  </a:cubicBezTo>
                  <a:lnTo>
                    <a:pt x="1112606" y="1414021"/>
                  </a:lnTo>
                  <a:cubicBezTo>
                    <a:pt x="1115748" y="1322895"/>
                    <a:pt x="1116975" y="1231683"/>
                    <a:pt x="1122033" y="1140643"/>
                  </a:cubicBezTo>
                  <a:cubicBezTo>
                    <a:pt x="1123482" y="1114569"/>
                    <a:pt x="1134084" y="1042438"/>
                    <a:pt x="1150313" y="1018095"/>
                  </a:cubicBezTo>
                  <a:lnTo>
                    <a:pt x="1169167" y="989814"/>
                  </a:lnTo>
                  <a:cubicBezTo>
                    <a:pt x="1192407" y="896857"/>
                    <a:pt x="1162306" y="1024994"/>
                    <a:pt x="1188021" y="857839"/>
                  </a:cubicBezTo>
                  <a:cubicBezTo>
                    <a:pt x="1189532" y="848018"/>
                    <a:pt x="1194717" y="839113"/>
                    <a:pt x="1197447" y="829559"/>
                  </a:cubicBezTo>
                  <a:cubicBezTo>
                    <a:pt x="1206469" y="797982"/>
                    <a:pt x="1210792" y="765165"/>
                    <a:pt x="1225728" y="735291"/>
                  </a:cubicBezTo>
                  <a:cubicBezTo>
                    <a:pt x="1232012" y="722722"/>
                    <a:pt x="1239647" y="710741"/>
                    <a:pt x="1244581" y="697583"/>
                  </a:cubicBezTo>
                  <a:cubicBezTo>
                    <a:pt x="1256559" y="665642"/>
                    <a:pt x="1257043" y="625846"/>
                    <a:pt x="1263435" y="593889"/>
                  </a:cubicBezTo>
                  <a:cubicBezTo>
                    <a:pt x="1265384" y="584145"/>
                    <a:pt x="1267350" y="573876"/>
                    <a:pt x="1272862" y="565608"/>
                  </a:cubicBezTo>
                  <a:cubicBezTo>
                    <a:pt x="1287378" y="543833"/>
                    <a:pt x="1308556" y="532386"/>
                    <a:pt x="1329423" y="518474"/>
                  </a:cubicBezTo>
                  <a:cubicBezTo>
                    <a:pt x="1332565" y="509047"/>
                    <a:pt x="1334406" y="499082"/>
                    <a:pt x="1338850" y="490194"/>
                  </a:cubicBezTo>
                  <a:cubicBezTo>
                    <a:pt x="1356165" y="455564"/>
                    <a:pt x="1367574" y="456681"/>
                    <a:pt x="1395410" y="424206"/>
                  </a:cubicBezTo>
                  <a:cubicBezTo>
                    <a:pt x="1452711" y="357356"/>
                    <a:pt x="1356960" y="441770"/>
                    <a:pt x="1461398" y="358218"/>
                  </a:cubicBezTo>
                  <a:cubicBezTo>
                    <a:pt x="1477889" y="292256"/>
                    <a:pt x="1457722" y="345438"/>
                    <a:pt x="1499105" y="292231"/>
                  </a:cubicBezTo>
                  <a:cubicBezTo>
                    <a:pt x="1519277" y="266296"/>
                    <a:pt x="1535457" y="227147"/>
                    <a:pt x="1565093" y="207390"/>
                  </a:cubicBezTo>
                  <a:cubicBezTo>
                    <a:pt x="1573361" y="201878"/>
                    <a:pt x="1584485" y="202407"/>
                    <a:pt x="1593373" y="197963"/>
                  </a:cubicBezTo>
                  <a:cubicBezTo>
                    <a:pt x="1603507" y="192896"/>
                    <a:pt x="1612227" y="185394"/>
                    <a:pt x="1621654" y="179109"/>
                  </a:cubicBezTo>
                  <a:cubicBezTo>
                    <a:pt x="1653436" y="131436"/>
                    <a:pt x="1623254" y="164169"/>
                    <a:pt x="1668788" y="141402"/>
                  </a:cubicBezTo>
                  <a:cubicBezTo>
                    <a:pt x="1678921" y="136335"/>
                    <a:pt x="1686715" y="127149"/>
                    <a:pt x="1697068" y="122548"/>
                  </a:cubicBezTo>
                  <a:cubicBezTo>
                    <a:pt x="1715229" y="114477"/>
                    <a:pt x="1753629" y="103695"/>
                    <a:pt x="1753629" y="103695"/>
                  </a:cubicBezTo>
                  <a:cubicBezTo>
                    <a:pt x="1759914" y="94268"/>
                    <a:pt x="1764472" y="83425"/>
                    <a:pt x="1772483" y="75414"/>
                  </a:cubicBezTo>
                  <a:cubicBezTo>
                    <a:pt x="1780494" y="67403"/>
                    <a:pt x="1798015" y="67552"/>
                    <a:pt x="1800763" y="56561"/>
                  </a:cubicBezTo>
                  <a:cubicBezTo>
                    <a:pt x="1805399" y="38018"/>
                    <a:pt x="1791336" y="0"/>
                    <a:pt x="1791336" y="0"/>
                  </a:cubicBezTo>
                  <a:lnTo>
                    <a:pt x="1791336" y="0"/>
                  </a:lnTo>
                </a:path>
              </a:pathLst>
            </a:custGeom>
            <a:noFill/>
            <a:ln w="38100" cap="flat" cmpd="sng" algn="ctr">
              <a:solidFill>
                <a:srgbClr val="29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977179" y="1765803"/>
              <a:ext cx="2319926" cy="2118040"/>
            </a:xfrm>
            <a:custGeom>
              <a:avLst/>
              <a:gdLst>
                <a:gd name="connsiteX0" fmla="*/ 132908 w 2319926"/>
                <a:gd name="connsiteY0" fmla="*/ 2118040 h 2118040"/>
                <a:gd name="connsiteX1" fmla="*/ 132908 w 2319926"/>
                <a:gd name="connsiteY1" fmla="*/ 2118040 h 2118040"/>
                <a:gd name="connsiteX2" fmla="*/ 104627 w 2319926"/>
                <a:gd name="connsiteY2" fmla="*/ 2042626 h 2118040"/>
                <a:gd name="connsiteX3" fmla="*/ 95200 w 2319926"/>
                <a:gd name="connsiteY3" fmla="*/ 2014345 h 2118040"/>
                <a:gd name="connsiteX4" fmla="*/ 76347 w 2319926"/>
                <a:gd name="connsiteY4" fmla="*/ 1976638 h 2118040"/>
                <a:gd name="connsiteX5" fmla="*/ 66920 w 2319926"/>
                <a:gd name="connsiteY5" fmla="*/ 1929504 h 2118040"/>
                <a:gd name="connsiteX6" fmla="*/ 48066 w 2319926"/>
                <a:gd name="connsiteY6" fmla="*/ 1872943 h 2118040"/>
                <a:gd name="connsiteX7" fmla="*/ 38640 w 2319926"/>
                <a:gd name="connsiteY7" fmla="*/ 1722115 h 2118040"/>
                <a:gd name="connsiteX8" fmla="*/ 29213 w 2319926"/>
                <a:gd name="connsiteY8" fmla="*/ 1656127 h 2118040"/>
                <a:gd name="connsiteX9" fmla="*/ 10359 w 2319926"/>
                <a:gd name="connsiteY9" fmla="*/ 1599566 h 2118040"/>
                <a:gd name="connsiteX10" fmla="*/ 10359 w 2319926"/>
                <a:gd name="connsiteY10" fmla="*/ 1411030 h 2118040"/>
                <a:gd name="connsiteX11" fmla="*/ 19786 w 2319926"/>
                <a:gd name="connsiteY11" fmla="*/ 1363896 h 2118040"/>
                <a:gd name="connsiteX12" fmla="*/ 38640 w 2319926"/>
                <a:gd name="connsiteY12" fmla="*/ 1326189 h 2118040"/>
                <a:gd name="connsiteX13" fmla="*/ 57493 w 2319926"/>
                <a:gd name="connsiteY13" fmla="*/ 1260201 h 2118040"/>
                <a:gd name="connsiteX14" fmla="*/ 66920 w 2319926"/>
                <a:gd name="connsiteY14" fmla="*/ 1222494 h 2118040"/>
                <a:gd name="connsiteX15" fmla="*/ 85774 w 2319926"/>
                <a:gd name="connsiteY15" fmla="*/ 1194213 h 2118040"/>
                <a:gd name="connsiteX16" fmla="*/ 95200 w 2319926"/>
                <a:gd name="connsiteY16" fmla="*/ 1165933 h 2118040"/>
                <a:gd name="connsiteX17" fmla="*/ 104627 w 2319926"/>
                <a:gd name="connsiteY17" fmla="*/ 1090519 h 2118040"/>
                <a:gd name="connsiteX18" fmla="*/ 123481 w 2319926"/>
                <a:gd name="connsiteY18" fmla="*/ 1062238 h 2118040"/>
                <a:gd name="connsiteX19" fmla="*/ 132908 w 2319926"/>
                <a:gd name="connsiteY19" fmla="*/ 1005677 h 2118040"/>
                <a:gd name="connsiteX20" fmla="*/ 151761 w 2319926"/>
                <a:gd name="connsiteY20" fmla="*/ 977397 h 2118040"/>
                <a:gd name="connsiteX21" fmla="*/ 170615 w 2319926"/>
                <a:gd name="connsiteY21" fmla="*/ 901983 h 2118040"/>
                <a:gd name="connsiteX22" fmla="*/ 180042 w 2319926"/>
                <a:gd name="connsiteY22" fmla="*/ 864275 h 2118040"/>
                <a:gd name="connsiteX23" fmla="*/ 217749 w 2319926"/>
                <a:gd name="connsiteY23" fmla="*/ 807715 h 2118040"/>
                <a:gd name="connsiteX24" fmla="*/ 255456 w 2319926"/>
                <a:gd name="connsiteY24" fmla="*/ 722873 h 2118040"/>
                <a:gd name="connsiteX25" fmla="*/ 283736 w 2319926"/>
                <a:gd name="connsiteY25" fmla="*/ 647459 h 2118040"/>
                <a:gd name="connsiteX26" fmla="*/ 312017 w 2319926"/>
                <a:gd name="connsiteY26" fmla="*/ 628605 h 2118040"/>
                <a:gd name="connsiteX27" fmla="*/ 378005 w 2319926"/>
                <a:gd name="connsiteY27" fmla="*/ 524910 h 2118040"/>
                <a:gd name="connsiteX28" fmla="*/ 406285 w 2319926"/>
                <a:gd name="connsiteY28" fmla="*/ 506057 h 2118040"/>
                <a:gd name="connsiteX29" fmla="*/ 434565 w 2319926"/>
                <a:gd name="connsiteY29" fmla="*/ 477776 h 2118040"/>
                <a:gd name="connsiteX30" fmla="*/ 472273 w 2319926"/>
                <a:gd name="connsiteY30" fmla="*/ 468350 h 2118040"/>
                <a:gd name="connsiteX31" fmla="*/ 481699 w 2319926"/>
                <a:gd name="connsiteY31" fmla="*/ 440069 h 2118040"/>
                <a:gd name="connsiteX32" fmla="*/ 538260 w 2319926"/>
                <a:gd name="connsiteY32" fmla="*/ 411789 h 2118040"/>
                <a:gd name="connsiteX33" fmla="*/ 594821 w 2319926"/>
                <a:gd name="connsiteY33" fmla="*/ 374082 h 2118040"/>
                <a:gd name="connsiteX34" fmla="*/ 651382 w 2319926"/>
                <a:gd name="connsiteY34" fmla="*/ 336374 h 2118040"/>
                <a:gd name="connsiteX35" fmla="*/ 736223 w 2319926"/>
                <a:gd name="connsiteY35" fmla="*/ 279813 h 2118040"/>
                <a:gd name="connsiteX36" fmla="*/ 764503 w 2319926"/>
                <a:gd name="connsiteY36" fmla="*/ 260960 h 2118040"/>
                <a:gd name="connsiteX37" fmla="*/ 821064 w 2319926"/>
                <a:gd name="connsiteY37" fmla="*/ 223253 h 2118040"/>
                <a:gd name="connsiteX38" fmla="*/ 858772 w 2319926"/>
                <a:gd name="connsiteY38" fmla="*/ 194972 h 2118040"/>
                <a:gd name="connsiteX39" fmla="*/ 896479 w 2319926"/>
                <a:gd name="connsiteY39" fmla="*/ 185545 h 2118040"/>
                <a:gd name="connsiteX40" fmla="*/ 924759 w 2319926"/>
                <a:gd name="connsiteY40" fmla="*/ 176119 h 2118040"/>
                <a:gd name="connsiteX41" fmla="*/ 990747 w 2319926"/>
                <a:gd name="connsiteY41" fmla="*/ 138411 h 2118040"/>
                <a:gd name="connsiteX42" fmla="*/ 1019027 w 2319926"/>
                <a:gd name="connsiteY42" fmla="*/ 128985 h 2118040"/>
                <a:gd name="connsiteX43" fmla="*/ 1103868 w 2319926"/>
                <a:gd name="connsiteY43" fmla="*/ 110131 h 2118040"/>
                <a:gd name="connsiteX44" fmla="*/ 1207563 w 2319926"/>
                <a:gd name="connsiteY44" fmla="*/ 91277 h 2118040"/>
                <a:gd name="connsiteX45" fmla="*/ 1301831 w 2319926"/>
                <a:gd name="connsiteY45" fmla="*/ 62997 h 2118040"/>
                <a:gd name="connsiteX46" fmla="*/ 1575209 w 2319926"/>
                <a:gd name="connsiteY46" fmla="*/ 53570 h 2118040"/>
                <a:gd name="connsiteX47" fmla="*/ 1735464 w 2319926"/>
                <a:gd name="connsiteY47" fmla="*/ 25290 h 2118040"/>
                <a:gd name="connsiteX48" fmla="*/ 2027695 w 2319926"/>
                <a:gd name="connsiteY48" fmla="*/ 15863 h 2118040"/>
                <a:gd name="connsiteX49" fmla="*/ 2074829 w 2319926"/>
                <a:gd name="connsiteY49" fmla="*/ 25290 h 2118040"/>
                <a:gd name="connsiteX50" fmla="*/ 2319926 w 2319926"/>
                <a:gd name="connsiteY50" fmla="*/ 34717 h 2118040"/>
                <a:gd name="connsiteX51" fmla="*/ 2272792 w 2319926"/>
                <a:gd name="connsiteY51" fmla="*/ 34717 h 211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19926" h="2118040">
                  <a:moveTo>
                    <a:pt x="132908" y="2118040"/>
                  </a:moveTo>
                  <a:lnTo>
                    <a:pt x="132908" y="2118040"/>
                  </a:lnTo>
                  <a:cubicBezTo>
                    <a:pt x="123481" y="2092902"/>
                    <a:pt x="113802" y="2067857"/>
                    <a:pt x="104627" y="2042626"/>
                  </a:cubicBezTo>
                  <a:cubicBezTo>
                    <a:pt x="101231" y="2033287"/>
                    <a:pt x="99114" y="2023479"/>
                    <a:pt x="95200" y="2014345"/>
                  </a:cubicBezTo>
                  <a:cubicBezTo>
                    <a:pt x="89665" y="2001429"/>
                    <a:pt x="82631" y="1989207"/>
                    <a:pt x="76347" y="1976638"/>
                  </a:cubicBezTo>
                  <a:cubicBezTo>
                    <a:pt x="73205" y="1960927"/>
                    <a:pt x="71136" y="1944962"/>
                    <a:pt x="66920" y="1929504"/>
                  </a:cubicBezTo>
                  <a:cubicBezTo>
                    <a:pt x="61691" y="1910331"/>
                    <a:pt x="48066" y="1872943"/>
                    <a:pt x="48066" y="1872943"/>
                  </a:cubicBezTo>
                  <a:cubicBezTo>
                    <a:pt x="44924" y="1822667"/>
                    <a:pt x="43004" y="1772300"/>
                    <a:pt x="38640" y="1722115"/>
                  </a:cubicBezTo>
                  <a:cubicBezTo>
                    <a:pt x="36715" y="1699979"/>
                    <a:pt x="34209" y="1677777"/>
                    <a:pt x="29213" y="1656127"/>
                  </a:cubicBezTo>
                  <a:cubicBezTo>
                    <a:pt x="24744" y="1636762"/>
                    <a:pt x="10359" y="1599566"/>
                    <a:pt x="10359" y="1599566"/>
                  </a:cubicBezTo>
                  <a:cubicBezTo>
                    <a:pt x="-3353" y="1503584"/>
                    <a:pt x="-3555" y="1536253"/>
                    <a:pt x="10359" y="1411030"/>
                  </a:cubicBezTo>
                  <a:cubicBezTo>
                    <a:pt x="12128" y="1395106"/>
                    <a:pt x="14719" y="1379096"/>
                    <a:pt x="19786" y="1363896"/>
                  </a:cubicBezTo>
                  <a:cubicBezTo>
                    <a:pt x="24230" y="1350565"/>
                    <a:pt x="32355" y="1338758"/>
                    <a:pt x="38640" y="1326189"/>
                  </a:cubicBezTo>
                  <a:cubicBezTo>
                    <a:pt x="68093" y="1208366"/>
                    <a:pt x="30457" y="1354827"/>
                    <a:pt x="57493" y="1260201"/>
                  </a:cubicBezTo>
                  <a:cubicBezTo>
                    <a:pt x="61052" y="1247744"/>
                    <a:pt x="61816" y="1234402"/>
                    <a:pt x="66920" y="1222494"/>
                  </a:cubicBezTo>
                  <a:cubicBezTo>
                    <a:pt x="71383" y="1212080"/>
                    <a:pt x="79489" y="1203640"/>
                    <a:pt x="85774" y="1194213"/>
                  </a:cubicBezTo>
                  <a:cubicBezTo>
                    <a:pt x="88916" y="1184786"/>
                    <a:pt x="93423" y="1175709"/>
                    <a:pt x="95200" y="1165933"/>
                  </a:cubicBezTo>
                  <a:cubicBezTo>
                    <a:pt x="99732" y="1141008"/>
                    <a:pt x="97961" y="1114960"/>
                    <a:pt x="104627" y="1090519"/>
                  </a:cubicBezTo>
                  <a:cubicBezTo>
                    <a:pt x="107608" y="1079588"/>
                    <a:pt x="117196" y="1071665"/>
                    <a:pt x="123481" y="1062238"/>
                  </a:cubicBezTo>
                  <a:cubicBezTo>
                    <a:pt x="126623" y="1043384"/>
                    <a:pt x="126864" y="1023810"/>
                    <a:pt x="132908" y="1005677"/>
                  </a:cubicBezTo>
                  <a:cubicBezTo>
                    <a:pt x="136491" y="994929"/>
                    <a:pt x="147889" y="988044"/>
                    <a:pt x="151761" y="977397"/>
                  </a:cubicBezTo>
                  <a:cubicBezTo>
                    <a:pt x="160616" y="953045"/>
                    <a:pt x="164330" y="927121"/>
                    <a:pt x="170615" y="901983"/>
                  </a:cubicBezTo>
                  <a:cubicBezTo>
                    <a:pt x="173757" y="889414"/>
                    <a:pt x="172855" y="875055"/>
                    <a:pt x="180042" y="864275"/>
                  </a:cubicBezTo>
                  <a:lnTo>
                    <a:pt x="217749" y="807715"/>
                  </a:lnTo>
                  <a:cubicBezTo>
                    <a:pt x="240185" y="740406"/>
                    <a:pt x="225578" y="767690"/>
                    <a:pt x="255456" y="722873"/>
                  </a:cubicBezTo>
                  <a:cubicBezTo>
                    <a:pt x="262201" y="689151"/>
                    <a:pt x="259463" y="671732"/>
                    <a:pt x="283736" y="647459"/>
                  </a:cubicBezTo>
                  <a:cubicBezTo>
                    <a:pt x="291747" y="639448"/>
                    <a:pt x="302590" y="634890"/>
                    <a:pt x="312017" y="628605"/>
                  </a:cubicBezTo>
                  <a:cubicBezTo>
                    <a:pt x="319699" y="615801"/>
                    <a:pt x="370024" y="530230"/>
                    <a:pt x="378005" y="524910"/>
                  </a:cubicBezTo>
                  <a:cubicBezTo>
                    <a:pt x="387432" y="518626"/>
                    <a:pt x="397582" y="513310"/>
                    <a:pt x="406285" y="506057"/>
                  </a:cubicBezTo>
                  <a:cubicBezTo>
                    <a:pt x="416527" y="497522"/>
                    <a:pt x="422990" y="484390"/>
                    <a:pt x="434565" y="477776"/>
                  </a:cubicBezTo>
                  <a:cubicBezTo>
                    <a:pt x="445814" y="471348"/>
                    <a:pt x="459704" y="471492"/>
                    <a:pt x="472273" y="468350"/>
                  </a:cubicBezTo>
                  <a:cubicBezTo>
                    <a:pt x="475415" y="458923"/>
                    <a:pt x="475492" y="447828"/>
                    <a:pt x="481699" y="440069"/>
                  </a:cubicBezTo>
                  <a:cubicBezTo>
                    <a:pt x="501784" y="414963"/>
                    <a:pt x="513671" y="425449"/>
                    <a:pt x="538260" y="411789"/>
                  </a:cubicBezTo>
                  <a:cubicBezTo>
                    <a:pt x="558068" y="400785"/>
                    <a:pt x="575967" y="386651"/>
                    <a:pt x="594821" y="374082"/>
                  </a:cubicBezTo>
                  <a:lnTo>
                    <a:pt x="651382" y="336374"/>
                  </a:lnTo>
                  <a:lnTo>
                    <a:pt x="736223" y="279813"/>
                  </a:lnTo>
                  <a:lnTo>
                    <a:pt x="764503" y="260960"/>
                  </a:lnTo>
                  <a:cubicBezTo>
                    <a:pt x="801191" y="205928"/>
                    <a:pt x="760190" y="253690"/>
                    <a:pt x="821064" y="223253"/>
                  </a:cubicBezTo>
                  <a:cubicBezTo>
                    <a:pt x="835117" y="216227"/>
                    <a:pt x="844719" y="201999"/>
                    <a:pt x="858772" y="194972"/>
                  </a:cubicBezTo>
                  <a:cubicBezTo>
                    <a:pt x="870360" y="189178"/>
                    <a:pt x="884022" y="189104"/>
                    <a:pt x="896479" y="185545"/>
                  </a:cubicBezTo>
                  <a:cubicBezTo>
                    <a:pt x="906033" y="182815"/>
                    <a:pt x="915626" y="180033"/>
                    <a:pt x="924759" y="176119"/>
                  </a:cubicBezTo>
                  <a:cubicBezTo>
                    <a:pt x="1040448" y="126538"/>
                    <a:pt x="896071" y="185748"/>
                    <a:pt x="990747" y="138411"/>
                  </a:cubicBezTo>
                  <a:cubicBezTo>
                    <a:pt x="999635" y="133967"/>
                    <a:pt x="1009473" y="131715"/>
                    <a:pt x="1019027" y="128985"/>
                  </a:cubicBezTo>
                  <a:cubicBezTo>
                    <a:pt x="1045509" y="121419"/>
                    <a:pt x="1077135" y="114992"/>
                    <a:pt x="1103868" y="110131"/>
                  </a:cubicBezTo>
                  <a:cubicBezTo>
                    <a:pt x="1125429" y="106211"/>
                    <a:pt x="1184274" y="97628"/>
                    <a:pt x="1207563" y="91277"/>
                  </a:cubicBezTo>
                  <a:cubicBezTo>
                    <a:pt x="1218032" y="88422"/>
                    <a:pt x="1282905" y="64144"/>
                    <a:pt x="1301831" y="62997"/>
                  </a:cubicBezTo>
                  <a:cubicBezTo>
                    <a:pt x="1392844" y="57481"/>
                    <a:pt x="1484083" y="56712"/>
                    <a:pt x="1575209" y="53570"/>
                  </a:cubicBezTo>
                  <a:cubicBezTo>
                    <a:pt x="1664696" y="23742"/>
                    <a:pt x="1611977" y="36516"/>
                    <a:pt x="1735464" y="25290"/>
                  </a:cubicBezTo>
                  <a:cubicBezTo>
                    <a:pt x="1866610" y="-18426"/>
                    <a:pt x="1772167" y="5642"/>
                    <a:pt x="2027695" y="15863"/>
                  </a:cubicBezTo>
                  <a:cubicBezTo>
                    <a:pt x="2043406" y="19005"/>
                    <a:pt x="2058840" y="24258"/>
                    <a:pt x="2074829" y="25290"/>
                  </a:cubicBezTo>
                  <a:cubicBezTo>
                    <a:pt x="2156419" y="30554"/>
                    <a:pt x="2319926" y="34717"/>
                    <a:pt x="2319926" y="34717"/>
                  </a:cubicBezTo>
                  <a:lnTo>
                    <a:pt x="2272792" y="34717"/>
                  </a:lnTo>
                </a:path>
              </a:pathLst>
            </a:custGeom>
            <a:noFill/>
            <a:ln w="38100" cap="flat" cmpd="sng" algn="ctr">
              <a:solidFill>
                <a:srgbClr val="29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168149" y="679829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Epiphyseal</a:t>
            </a:r>
          </a:p>
          <a:p>
            <a:r>
              <a:rPr lang="en-US" sz="4000" b="1" dirty="0" smtClean="0"/>
              <a:t>-</a:t>
            </a:r>
            <a:r>
              <a:rPr lang="en-US" sz="4000" b="1" dirty="0"/>
              <a:t>shaft angle </a:t>
            </a:r>
            <a:endParaRPr lang="en-US" sz="4000" b="1" dirty="0" smtClean="0"/>
          </a:p>
          <a:p>
            <a:r>
              <a:rPr lang="en-US" sz="4000" b="1" dirty="0" smtClean="0"/>
              <a:t>or slip angle 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9400" y="13031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Classification --- Severity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50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t="10546" r="5925" b="12353"/>
          <a:stretch/>
        </p:blipFill>
        <p:spPr bwMode="auto">
          <a:xfrm>
            <a:off x="48322" y="35560"/>
            <a:ext cx="4419600" cy="4114801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1800922" y="1020719"/>
            <a:ext cx="990600" cy="216162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639661" y="1729281"/>
            <a:ext cx="1437532" cy="55201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48322" y="1886940"/>
            <a:ext cx="1587438" cy="1999260"/>
            <a:chOff x="3594162" y="3810000"/>
            <a:chExt cx="1587438" cy="1999260"/>
          </a:xfrm>
        </p:grpSpPr>
        <p:cxnSp>
          <p:nvCxnSpPr>
            <p:cNvPr id="14" name="Straight Connector 13"/>
            <p:cNvCxnSpPr/>
            <p:nvPr/>
          </p:nvCxnSpPr>
          <p:spPr bwMode="auto">
            <a:xfrm flipV="1">
              <a:off x="3594162" y="3810000"/>
              <a:ext cx="1587438" cy="199926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3657600" y="4129080"/>
              <a:ext cx="9906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2"/>
                  </a:solidFill>
                </a:rPr>
                <a:t>27°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04200" y="424214"/>
            <a:ext cx="2215422" cy="2698255"/>
            <a:chOff x="5350040" y="2347274"/>
            <a:chExt cx="2215422" cy="2698255"/>
          </a:xfrm>
        </p:grpSpPr>
        <p:sp>
          <p:nvSpPr>
            <p:cNvPr id="4" name="Freeform 3"/>
            <p:cNvSpPr/>
            <p:nvPr/>
          </p:nvSpPr>
          <p:spPr bwMode="auto">
            <a:xfrm>
              <a:off x="5350040" y="2657841"/>
              <a:ext cx="1938206" cy="1837959"/>
            </a:xfrm>
            <a:custGeom>
              <a:avLst/>
              <a:gdLst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01874 w 1938206"/>
                <a:gd name="connsiteY101" fmla="*/ 1495059 h 1837959"/>
                <a:gd name="connsiteX102" fmla="*/ 1790989 w 1938206"/>
                <a:gd name="connsiteY102" fmla="*/ 1511388 h 1837959"/>
                <a:gd name="connsiteX103" fmla="*/ 1807317 w 1938206"/>
                <a:gd name="connsiteY103" fmla="*/ 1522273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01874 w 1938206"/>
                <a:gd name="connsiteY101" fmla="*/ 1495059 h 1837959"/>
                <a:gd name="connsiteX102" fmla="*/ 1856303 w 1938206"/>
                <a:gd name="connsiteY102" fmla="*/ 1533159 h 1837959"/>
                <a:gd name="connsiteX103" fmla="*/ 1807317 w 1938206"/>
                <a:gd name="connsiteY103" fmla="*/ 1522273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45417 w 1938206"/>
                <a:gd name="connsiteY101" fmla="*/ 1516831 h 1837959"/>
                <a:gd name="connsiteX102" fmla="*/ 1856303 w 1938206"/>
                <a:gd name="connsiteY102" fmla="*/ 1533159 h 1837959"/>
                <a:gd name="connsiteX103" fmla="*/ 1807317 w 1938206"/>
                <a:gd name="connsiteY103" fmla="*/ 1522273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45417 w 1938206"/>
                <a:gd name="connsiteY101" fmla="*/ 1516831 h 1837959"/>
                <a:gd name="connsiteX102" fmla="*/ 1856303 w 1938206"/>
                <a:gd name="connsiteY102" fmla="*/ 1533159 h 1837959"/>
                <a:gd name="connsiteX103" fmla="*/ 1850860 w 1938206"/>
                <a:gd name="connsiteY103" fmla="*/ 1538602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90989 w 1938206"/>
                <a:gd name="connsiteY110" fmla="*/ 1756316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  <a:gd name="connsiteX0" fmla="*/ 560903 w 1938206"/>
                <a:gd name="connsiteY0" fmla="*/ 896345 h 1837959"/>
                <a:gd name="connsiteX1" fmla="*/ 560903 w 1938206"/>
                <a:gd name="connsiteY1" fmla="*/ 896345 h 1837959"/>
                <a:gd name="connsiteX2" fmla="*/ 528246 w 1938206"/>
                <a:gd name="connsiteY2" fmla="*/ 858245 h 1837959"/>
                <a:gd name="connsiteX3" fmla="*/ 479260 w 1938206"/>
                <a:gd name="connsiteY3" fmla="*/ 814702 h 1837959"/>
                <a:gd name="connsiteX4" fmla="*/ 452046 w 1938206"/>
                <a:gd name="connsiteY4" fmla="*/ 782045 h 1837959"/>
                <a:gd name="connsiteX5" fmla="*/ 424831 w 1938206"/>
                <a:gd name="connsiteY5" fmla="*/ 754830 h 1837959"/>
                <a:gd name="connsiteX6" fmla="*/ 419389 w 1938206"/>
                <a:gd name="connsiteY6" fmla="*/ 733059 h 1837959"/>
                <a:gd name="connsiteX7" fmla="*/ 413946 w 1938206"/>
                <a:gd name="connsiteY7" fmla="*/ 705845 h 1837959"/>
                <a:gd name="connsiteX8" fmla="*/ 408503 w 1938206"/>
                <a:gd name="connsiteY8" fmla="*/ 689516 h 1837959"/>
                <a:gd name="connsiteX9" fmla="*/ 386731 w 1938206"/>
                <a:gd name="connsiteY9" fmla="*/ 684073 h 1837959"/>
                <a:gd name="connsiteX10" fmla="*/ 359517 w 1938206"/>
                <a:gd name="connsiteY10" fmla="*/ 656859 h 1837959"/>
                <a:gd name="connsiteX11" fmla="*/ 348631 w 1938206"/>
                <a:gd name="connsiteY11" fmla="*/ 640530 h 1837959"/>
                <a:gd name="connsiteX12" fmla="*/ 332303 w 1938206"/>
                <a:gd name="connsiteY12" fmla="*/ 629645 h 1837959"/>
                <a:gd name="connsiteX13" fmla="*/ 315974 w 1938206"/>
                <a:gd name="connsiteY13" fmla="*/ 613316 h 1837959"/>
                <a:gd name="connsiteX14" fmla="*/ 266989 w 1938206"/>
                <a:gd name="connsiteY14" fmla="*/ 602430 h 1837959"/>
                <a:gd name="connsiteX15" fmla="*/ 256103 w 1938206"/>
                <a:gd name="connsiteY15" fmla="*/ 586102 h 1837959"/>
                <a:gd name="connsiteX16" fmla="*/ 212560 w 1938206"/>
                <a:gd name="connsiteY16" fmla="*/ 575216 h 1837959"/>
                <a:gd name="connsiteX17" fmla="*/ 185346 w 1938206"/>
                <a:gd name="connsiteY17" fmla="*/ 548002 h 1837959"/>
                <a:gd name="connsiteX18" fmla="*/ 169017 w 1938206"/>
                <a:gd name="connsiteY18" fmla="*/ 537116 h 1837959"/>
                <a:gd name="connsiteX19" fmla="*/ 158131 w 1938206"/>
                <a:gd name="connsiteY19" fmla="*/ 520788 h 1837959"/>
                <a:gd name="connsiteX20" fmla="*/ 141803 w 1938206"/>
                <a:gd name="connsiteY20" fmla="*/ 509902 h 1837959"/>
                <a:gd name="connsiteX21" fmla="*/ 114589 w 1938206"/>
                <a:gd name="connsiteY21" fmla="*/ 466359 h 1837959"/>
                <a:gd name="connsiteX22" fmla="*/ 98260 w 1938206"/>
                <a:gd name="connsiteY22" fmla="*/ 433702 h 1837959"/>
                <a:gd name="connsiteX23" fmla="*/ 81931 w 1938206"/>
                <a:gd name="connsiteY23" fmla="*/ 422816 h 1837959"/>
                <a:gd name="connsiteX24" fmla="*/ 71046 w 1938206"/>
                <a:gd name="connsiteY24" fmla="*/ 390159 h 1837959"/>
                <a:gd name="connsiteX25" fmla="*/ 65603 w 1938206"/>
                <a:gd name="connsiteY25" fmla="*/ 373830 h 1837959"/>
                <a:gd name="connsiteX26" fmla="*/ 43831 w 1938206"/>
                <a:gd name="connsiteY26" fmla="*/ 335730 h 1837959"/>
                <a:gd name="connsiteX27" fmla="*/ 38389 w 1938206"/>
                <a:gd name="connsiteY27" fmla="*/ 319402 h 1837959"/>
                <a:gd name="connsiteX28" fmla="*/ 16617 w 1938206"/>
                <a:gd name="connsiteY28" fmla="*/ 308516 h 1837959"/>
                <a:gd name="connsiteX29" fmla="*/ 11174 w 1938206"/>
                <a:gd name="connsiteY29" fmla="*/ 264973 h 1837959"/>
                <a:gd name="connsiteX30" fmla="*/ 289 w 1938206"/>
                <a:gd name="connsiteY30" fmla="*/ 232316 h 1837959"/>
                <a:gd name="connsiteX31" fmla="*/ 5731 w 1938206"/>
                <a:gd name="connsiteY31" fmla="*/ 172445 h 1837959"/>
                <a:gd name="connsiteX32" fmla="*/ 65603 w 1938206"/>
                <a:gd name="connsiteY32" fmla="*/ 139788 h 1837959"/>
                <a:gd name="connsiteX33" fmla="*/ 125474 w 1938206"/>
                <a:gd name="connsiteY33" fmla="*/ 118016 h 1837959"/>
                <a:gd name="connsiteX34" fmla="*/ 174460 w 1938206"/>
                <a:gd name="connsiteY34" fmla="*/ 107130 h 1837959"/>
                <a:gd name="connsiteX35" fmla="*/ 212560 w 1938206"/>
                <a:gd name="connsiteY35" fmla="*/ 96245 h 1837959"/>
                <a:gd name="connsiteX36" fmla="*/ 256103 w 1938206"/>
                <a:gd name="connsiteY36" fmla="*/ 90802 h 1837959"/>
                <a:gd name="connsiteX37" fmla="*/ 337746 w 1938206"/>
                <a:gd name="connsiteY37" fmla="*/ 79916 h 1837959"/>
                <a:gd name="connsiteX38" fmla="*/ 381289 w 1938206"/>
                <a:gd name="connsiteY38" fmla="*/ 69030 h 1837959"/>
                <a:gd name="connsiteX39" fmla="*/ 413946 w 1938206"/>
                <a:gd name="connsiteY39" fmla="*/ 63588 h 1837959"/>
                <a:gd name="connsiteX40" fmla="*/ 511917 w 1938206"/>
                <a:gd name="connsiteY40" fmla="*/ 52702 h 1837959"/>
                <a:gd name="connsiteX41" fmla="*/ 566346 w 1938206"/>
                <a:gd name="connsiteY41" fmla="*/ 36373 h 1837959"/>
                <a:gd name="connsiteX42" fmla="*/ 599003 w 1938206"/>
                <a:gd name="connsiteY42" fmla="*/ 25488 h 1837959"/>
                <a:gd name="connsiteX43" fmla="*/ 691531 w 1938206"/>
                <a:gd name="connsiteY43" fmla="*/ 14602 h 1837959"/>
                <a:gd name="connsiteX44" fmla="*/ 860260 w 1938206"/>
                <a:gd name="connsiteY44" fmla="*/ 9159 h 1837959"/>
                <a:gd name="connsiteX45" fmla="*/ 876589 w 1938206"/>
                <a:gd name="connsiteY45" fmla="*/ 14602 h 1837959"/>
                <a:gd name="connsiteX46" fmla="*/ 898360 w 1938206"/>
                <a:gd name="connsiteY46" fmla="*/ 20045 h 1837959"/>
                <a:gd name="connsiteX47" fmla="*/ 914689 w 1938206"/>
                <a:gd name="connsiteY47" fmla="*/ 30930 h 1837959"/>
                <a:gd name="connsiteX48" fmla="*/ 958231 w 1938206"/>
                <a:gd name="connsiteY48" fmla="*/ 41816 h 1837959"/>
                <a:gd name="connsiteX49" fmla="*/ 974560 w 1938206"/>
                <a:gd name="connsiteY49" fmla="*/ 47259 h 1837959"/>
                <a:gd name="connsiteX50" fmla="*/ 990889 w 1938206"/>
                <a:gd name="connsiteY50" fmla="*/ 58145 h 1837959"/>
                <a:gd name="connsiteX51" fmla="*/ 1018103 w 1938206"/>
                <a:gd name="connsiteY51" fmla="*/ 63588 h 1837959"/>
                <a:gd name="connsiteX52" fmla="*/ 1050760 w 1938206"/>
                <a:gd name="connsiteY52" fmla="*/ 74473 h 1837959"/>
                <a:gd name="connsiteX53" fmla="*/ 1105189 w 1938206"/>
                <a:gd name="connsiteY53" fmla="*/ 90802 h 1837959"/>
                <a:gd name="connsiteX54" fmla="*/ 1154174 w 1938206"/>
                <a:gd name="connsiteY54" fmla="*/ 107130 h 1837959"/>
                <a:gd name="connsiteX55" fmla="*/ 1170503 w 1938206"/>
                <a:gd name="connsiteY55" fmla="*/ 123459 h 1837959"/>
                <a:gd name="connsiteX56" fmla="*/ 1186831 w 1938206"/>
                <a:gd name="connsiteY56" fmla="*/ 128902 h 1837959"/>
                <a:gd name="connsiteX57" fmla="*/ 1208603 w 1938206"/>
                <a:gd name="connsiteY57" fmla="*/ 139788 h 1837959"/>
                <a:gd name="connsiteX58" fmla="*/ 1224931 w 1938206"/>
                <a:gd name="connsiteY58" fmla="*/ 150673 h 1837959"/>
                <a:gd name="connsiteX59" fmla="*/ 1279360 w 1938206"/>
                <a:gd name="connsiteY59" fmla="*/ 172445 h 1837959"/>
                <a:gd name="connsiteX60" fmla="*/ 1317460 w 1938206"/>
                <a:gd name="connsiteY60" fmla="*/ 199659 h 1837959"/>
                <a:gd name="connsiteX61" fmla="*/ 1350117 w 1938206"/>
                <a:gd name="connsiteY61" fmla="*/ 221430 h 1837959"/>
                <a:gd name="connsiteX62" fmla="*/ 1388217 w 1938206"/>
                <a:gd name="connsiteY62" fmla="*/ 248645 h 1837959"/>
                <a:gd name="connsiteX63" fmla="*/ 1420874 w 1938206"/>
                <a:gd name="connsiteY63" fmla="*/ 270416 h 1837959"/>
                <a:gd name="connsiteX64" fmla="*/ 1458974 w 1938206"/>
                <a:gd name="connsiteY64" fmla="*/ 313959 h 1837959"/>
                <a:gd name="connsiteX65" fmla="*/ 1469860 w 1938206"/>
                <a:gd name="connsiteY65" fmla="*/ 330288 h 1837959"/>
                <a:gd name="connsiteX66" fmla="*/ 1502517 w 1938206"/>
                <a:gd name="connsiteY66" fmla="*/ 346616 h 1837959"/>
                <a:gd name="connsiteX67" fmla="*/ 1518846 w 1938206"/>
                <a:gd name="connsiteY67" fmla="*/ 379273 h 1837959"/>
                <a:gd name="connsiteX68" fmla="*/ 1551503 w 1938206"/>
                <a:gd name="connsiteY68" fmla="*/ 411930 h 1837959"/>
                <a:gd name="connsiteX69" fmla="*/ 1578717 w 1938206"/>
                <a:gd name="connsiteY69" fmla="*/ 433702 h 1837959"/>
                <a:gd name="connsiteX70" fmla="*/ 1627703 w 1938206"/>
                <a:gd name="connsiteY70" fmla="*/ 460916 h 1837959"/>
                <a:gd name="connsiteX71" fmla="*/ 1660360 w 1938206"/>
                <a:gd name="connsiteY71" fmla="*/ 488130 h 1837959"/>
                <a:gd name="connsiteX72" fmla="*/ 1676689 w 1938206"/>
                <a:gd name="connsiteY72" fmla="*/ 499016 h 1837959"/>
                <a:gd name="connsiteX73" fmla="*/ 1698460 w 1938206"/>
                <a:gd name="connsiteY73" fmla="*/ 531673 h 1837959"/>
                <a:gd name="connsiteX74" fmla="*/ 1725674 w 1938206"/>
                <a:gd name="connsiteY74" fmla="*/ 558888 h 1837959"/>
                <a:gd name="connsiteX75" fmla="*/ 1763774 w 1938206"/>
                <a:gd name="connsiteY75" fmla="*/ 602430 h 1837959"/>
                <a:gd name="connsiteX76" fmla="*/ 1785546 w 1938206"/>
                <a:gd name="connsiteY76" fmla="*/ 645973 h 1837959"/>
                <a:gd name="connsiteX77" fmla="*/ 1807317 w 1938206"/>
                <a:gd name="connsiteY77" fmla="*/ 678630 h 1837959"/>
                <a:gd name="connsiteX78" fmla="*/ 1818203 w 1938206"/>
                <a:gd name="connsiteY78" fmla="*/ 722173 h 1837959"/>
                <a:gd name="connsiteX79" fmla="*/ 1829089 w 1938206"/>
                <a:gd name="connsiteY79" fmla="*/ 738502 h 1837959"/>
                <a:gd name="connsiteX80" fmla="*/ 1839974 w 1938206"/>
                <a:gd name="connsiteY80" fmla="*/ 787488 h 1837959"/>
                <a:gd name="connsiteX81" fmla="*/ 1861746 w 1938206"/>
                <a:gd name="connsiteY81" fmla="*/ 841916 h 1837959"/>
                <a:gd name="connsiteX82" fmla="*/ 1872631 w 1938206"/>
                <a:gd name="connsiteY82" fmla="*/ 874573 h 1837959"/>
                <a:gd name="connsiteX83" fmla="*/ 1883517 w 1938206"/>
                <a:gd name="connsiteY83" fmla="*/ 901788 h 1837959"/>
                <a:gd name="connsiteX84" fmla="*/ 1888960 w 1938206"/>
                <a:gd name="connsiteY84" fmla="*/ 923559 h 1837959"/>
                <a:gd name="connsiteX85" fmla="*/ 1899846 w 1938206"/>
                <a:gd name="connsiteY85" fmla="*/ 956216 h 1837959"/>
                <a:gd name="connsiteX86" fmla="*/ 1910731 w 1938206"/>
                <a:gd name="connsiteY86" fmla="*/ 988873 h 1837959"/>
                <a:gd name="connsiteX87" fmla="*/ 1916174 w 1938206"/>
                <a:gd name="connsiteY87" fmla="*/ 1005202 h 1837959"/>
                <a:gd name="connsiteX88" fmla="*/ 1921617 w 1938206"/>
                <a:gd name="connsiteY88" fmla="*/ 1021530 h 1837959"/>
                <a:gd name="connsiteX89" fmla="*/ 1932503 w 1938206"/>
                <a:gd name="connsiteY89" fmla="*/ 1059630 h 1837959"/>
                <a:gd name="connsiteX90" fmla="*/ 1937946 w 1938206"/>
                <a:gd name="connsiteY90" fmla="*/ 1217473 h 1837959"/>
                <a:gd name="connsiteX91" fmla="*/ 1927060 w 1938206"/>
                <a:gd name="connsiteY91" fmla="*/ 1255573 h 1837959"/>
                <a:gd name="connsiteX92" fmla="*/ 1921617 w 1938206"/>
                <a:gd name="connsiteY92" fmla="*/ 1271902 h 1837959"/>
                <a:gd name="connsiteX93" fmla="*/ 1916174 w 1938206"/>
                <a:gd name="connsiteY93" fmla="*/ 1293673 h 1837959"/>
                <a:gd name="connsiteX94" fmla="*/ 1910731 w 1938206"/>
                <a:gd name="connsiteY94" fmla="*/ 1310002 h 1837959"/>
                <a:gd name="connsiteX95" fmla="*/ 1905289 w 1938206"/>
                <a:gd name="connsiteY95" fmla="*/ 1337216 h 1837959"/>
                <a:gd name="connsiteX96" fmla="*/ 1894403 w 1938206"/>
                <a:gd name="connsiteY96" fmla="*/ 1369873 h 1837959"/>
                <a:gd name="connsiteX97" fmla="*/ 1888960 w 1938206"/>
                <a:gd name="connsiteY97" fmla="*/ 1386202 h 1837959"/>
                <a:gd name="connsiteX98" fmla="*/ 1878074 w 1938206"/>
                <a:gd name="connsiteY98" fmla="*/ 1446073 h 1837959"/>
                <a:gd name="connsiteX99" fmla="*/ 1872631 w 1938206"/>
                <a:gd name="connsiteY99" fmla="*/ 1462402 h 1837959"/>
                <a:gd name="connsiteX100" fmla="*/ 1861746 w 1938206"/>
                <a:gd name="connsiteY100" fmla="*/ 1505945 h 1837959"/>
                <a:gd name="connsiteX101" fmla="*/ 1845417 w 1938206"/>
                <a:gd name="connsiteY101" fmla="*/ 1516831 h 1837959"/>
                <a:gd name="connsiteX102" fmla="*/ 1856303 w 1938206"/>
                <a:gd name="connsiteY102" fmla="*/ 1533159 h 1837959"/>
                <a:gd name="connsiteX103" fmla="*/ 1850860 w 1938206"/>
                <a:gd name="connsiteY103" fmla="*/ 1538602 h 1837959"/>
                <a:gd name="connsiteX104" fmla="*/ 1829089 w 1938206"/>
                <a:gd name="connsiteY104" fmla="*/ 1554930 h 1837959"/>
                <a:gd name="connsiteX105" fmla="*/ 1839974 w 1938206"/>
                <a:gd name="connsiteY105" fmla="*/ 1571259 h 1837959"/>
                <a:gd name="connsiteX106" fmla="*/ 1834531 w 1938206"/>
                <a:gd name="connsiteY106" fmla="*/ 1587588 h 1837959"/>
                <a:gd name="connsiteX107" fmla="*/ 1823646 w 1938206"/>
                <a:gd name="connsiteY107" fmla="*/ 1603916 h 1837959"/>
                <a:gd name="connsiteX108" fmla="*/ 1796431 w 1938206"/>
                <a:gd name="connsiteY108" fmla="*/ 1652902 h 1837959"/>
                <a:gd name="connsiteX109" fmla="*/ 1796431 w 1938206"/>
                <a:gd name="connsiteY109" fmla="*/ 1691002 h 1837959"/>
                <a:gd name="connsiteX110" fmla="*/ 1780104 w 1938206"/>
                <a:gd name="connsiteY110" fmla="*/ 1734545 h 1837959"/>
                <a:gd name="connsiteX111" fmla="*/ 1774660 w 1938206"/>
                <a:gd name="connsiteY111" fmla="*/ 1761759 h 1837959"/>
                <a:gd name="connsiteX112" fmla="*/ 1758331 w 1938206"/>
                <a:gd name="connsiteY112" fmla="*/ 1772645 h 1837959"/>
                <a:gd name="connsiteX113" fmla="*/ 1752889 w 1938206"/>
                <a:gd name="connsiteY113" fmla="*/ 1788973 h 1837959"/>
                <a:gd name="connsiteX114" fmla="*/ 1736560 w 1938206"/>
                <a:gd name="connsiteY114" fmla="*/ 1799859 h 1837959"/>
                <a:gd name="connsiteX115" fmla="*/ 1720231 w 1938206"/>
                <a:gd name="connsiteY115" fmla="*/ 1816188 h 1837959"/>
                <a:gd name="connsiteX116" fmla="*/ 1714789 w 1938206"/>
                <a:gd name="connsiteY116" fmla="*/ 1837959 h 1837959"/>
                <a:gd name="connsiteX117" fmla="*/ 1714789 w 1938206"/>
                <a:gd name="connsiteY117" fmla="*/ 1837959 h 183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938206" h="1837959">
                  <a:moveTo>
                    <a:pt x="560903" y="896345"/>
                  </a:moveTo>
                  <a:lnTo>
                    <a:pt x="560903" y="896345"/>
                  </a:lnTo>
                  <a:cubicBezTo>
                    <a:pt x="550017" y="883645"/>
                    <a:pt x="540074" y="870073"/>
                    <a:pt x="528246" y="858245"/>
                  </a:cubicBezTo>
                  <a:cubicBezTo>
                    <a:pt x="495525" y="825524"/>
                    <a:pt x="524974" y="883273"/>
                    <a:pt x="479260" y="814702"/>
                  </a:cubicBezTo>
                  <a:cubicBezTo>
                    <a:pt x="452232" y="774159"/>
                    <a:pt x="486970" y="823954"/>
                    <a:pt x="452046" y="782045"/>
                  </a:cubicBezTo>
                  <a:cubicBezTo>
                    <a:pt x="429367" y="754830"/>
                    <a:pt x="454767" y="774787"/>
                    <a:pt x="424831" y="754830"/>
                  </a:cubicBezTo>
                  <a:cubicBezTo>
                    <a:pt x="423017" y="747573"/>
                    <a:pt x="421012" y="740361"/>
                    <a:pt x="419389" y="733059"/>
                  </a:cubicBezTo>
                  <a:cubicBezTo>
                    <a:pt x="417382" y="724028"/>
                    <a:pt x="416190" y="714820"/>
                    <a:pt x="413946" y="705845"/>
                  </a:cubicBezTo>
                  <a:cubicBezTo>
                    <a:pt x="412554" y="700279"/>
                    <a:pt x="412983" y="693100"/>
                    <a:pt x="408503" y="689516"/>
                  </a:cubicBezTo>
                  <a:cubicBezTo>
                    <a:pt x="402662" y="684843"/>
                    <a:pt x="393988" y="685887"/>
                    <a:pt x="386731" y="684073"/>
                  </a:cubicBezTo>
                  <a:cubicBezTo>
                    <a:pt x="357705" y="640533"/>
                    <a:pt x="395802" y="693144"/>
                    <a:pt x="359517" y="656859"/>
                  </a:cubicBezTo>
                  <a:cubicBezTo>
                    <a:pt x="354891" y="652233"/>
                    <a:pt x="353257" y="645156"/>
                    <a:pt x="348631" y="640530"/>
                  </a:cubicBezTo>
                  <a:cubicBezTo>
                    <a:pt x="344006" y="635905"/>
                    <a:pt x="337328" y="633833"/>
                    <a:pt x="332303" y="629645"/>
                  </a:cubicBezTo>
                  <a:cubicBezTo>
                    <a:pt x="326390" y="624717"/>
                    <a:pt x="322657" y="617135"/>
                    <a:pt x="315974" y="613316"/>
                  </a:cubicBezTo>
                  <a:cubicBezTo>
                    <a:pt x="311835" y="610951"/>
                    <a:pt x="268634" y="602759"/>
                    <a:pt x="266989" y="602430"/>
                  </a:cubicBezTo>
                  <a:cubicBezTo>
                    <a:pt x="263360" y="596987"/>
                    <a:pt x="261954" y="589027"/>
                    <a:pt x="256103" y="586102"/>
                  </a:cubicBezTo>
                  <a:cubicBezTo>
                    <a:pt x="242721" y="579411"/>
                    <a:pt x="212560" y="575216"/>
                    <a:pt x="212560" y="575216"/>
                  </a:cubicBezTo>
                  <a:cubicBezTo>
                    <a:pt x="169014" y="546186"/>
                    <a:pt x="221632" y="584288"/>
                    <a:pt x="185346" y="548002"/>
                  </a:cubicBezTo>
                  <a:cubicBezTo>
                    <a:pt x="180720" y="543376"/>
                    <a:pt x="174460" y="540745"/>
                    <a:pt x="169017" y="537116"/>
                  </a:cubicBezTo>
                  <a:cubicBezTo>
                    <a:pt x="165388" y="531673"/>
                    <a:pt x="162756" y="525413"/>
                    <a:pt x="158131" y="520788"/>
                  </a:cubicBezTo>
                  <a:cubicBezTo>
                    <a:pt x="153506" y="516163"/>
                    <a:pt x="145270" y="515449"/>
                    <a:pt x="141803" y="509902"/>
                  </a:cubicBezTo>
                  <a:cubicBezTo>
                    <a:pt x="109418" y="458085"/>
                    <a:pt x="151541" y="490995"/>
                    <a:pt x="114589" y="466359"/>
                  </a:cubicBezTo>
                  <a:cubicBezTo>
                    <a:pt x="110162" y="453078"/>
                    <a:pt x="108812" y="444254"/>
                    <a:pt x="98260" y="433702"/>
                  </a:cubicBezTo>
                  <a:cubicBezTo>
                    <a:pt x="93634" y="429076"/>
                    <a:pt x="87374" y="426445"/>
                    <a:pt x="81931" y="422816"/>
                  </a:cubicBezTo>
                  <a:lnTo>
                    <a:pt x="71046" y="390159"/>
                  </a:lnTo>
                  <a:cubicBezTo>
                    <a:pt x="69232" y="384716"/>
                    <a:pt x="68169" y="378962"/>
                    <a:pt x="65603" y="373830"/>
                  </a:cubicBezTo>
                  <a:cubicBezTo>
                    <a:pt x="51791" y="346208"/>
                    <a:pt x="59218" y="358810"/>
                    <a:pt x="43831" y="335730"/>
                  </a:cubicBezTo>
                  <a:cubicBezTo>
                    <a:pt x="42017" y="330287"/>
                    <a:pt x="42446" y="323459"/>
                    <a:pt x="38389" y="319402"/>
                  </a:cubicBezTo>
                  <a:cubicBezTo>
                    <a:pt x="32652" y="313665"/>
                    <a:pt x="20246" y="315773"/>
                    <a:pt x="16617" y="308516"/>
                  </a:cubicBezTo>
                  <a:cubicBezTo>
                    <a:pt x="10075" y="295433"/>
                    <a:pt x="14239" y="279276"/>
                    <a:pt x="11174" y="264973"/>
                  </a:cubicBezTo>
                  <a:cubicBezTo>
                    <a:pt x="8770" y="253753"/>
                    <a:pt x="289" y="232316"/>
                    <a:pt x="289" y="232316"/>
                  </a:cubicBezTo>
                  <a:cubicBezTo>
                    <a:pt x="2103" y="212359"/>
                    <a:pt x="-4093" y="189911"/>
                    <a:pt x="5731" y="172445"/>
                  </a:cubicBezTo>
                  <a:cubicBezTo>
                    <a:pt x="15508" y="155064"/>
                    <a:pt x="45985" y="146326"/>
                    <a:pt x="65603" y="139788"/>
                  </a:cubicBezTo>
                  <a:cubicBezTo>
                    <a:pt x="99831" y="116968"/>
                    <a:pt x="63115" y="138802"/>
                    <a:pt x="125474" y="118016"/>
                  </a:cubicBezTo>
                  <a:cubicBezTo>
                    <a:pt x="162227" y="105765"/>
                    <a:pt x="116995" y="119899"/>
                    <a:pt x="174460" y="107130"/>
                  </a:cubicBezTo>
                  <a:cubicBezTo>
                    <a:pt x="213271" y="98506"/>
                    <a:pt x="165164" y="104145"/>
                    <a:pt x="212560" y="96245"/>
                  </a:cubicBezTo>
                  <a:cubicBezTo>
                    <a:pt x="226988" y="93840"/>
                    <a:pt x="241589" y="92616"/>
                    <a:pt x="256103" y="90802"/>
                  </a:cubicBezTo>
                  <a:cubicBezTo>
                    <a:pt x="304169" y="78785"/>
                    <a:pt x="252064" y="90626"/>
                    <a:pt x="337746" y="79916"/>
                  </a:cubicBezTo>
                  <a:cubicBezTo>
                    <a:pt x="391524" y="73194"/>
                    <a:pt x="343198" y="77494"/>
                    <a:pt x="381289" y="69030"/>
                  </a:cubicBezTo>
                  <a:cubicBezTo>
                    <a:pt x="392062" y="66636"/>
                    <a:pt x="402995" y="64957"/>
                    <a:pt x="413946" y="63588"/>
                  </a:cubicBezTo>
                  <a:cubicBezTo>
                    <a:pt x="446550" y="59513"/>
                    <a:pt x="511917" y="52702"/>
                    <a:pt x="511917" y="52702"/>
                  </a:cubicBezTo>
                  <a:cubicBezTo>
                    <a:pt x="544820" y="44476"/>
                    <a:pt x="526594" y="49624"/>
                    <a:pt x="566346" y="36373"/>
                  </a:cubicBezTo>
                  <a:cubicBezTo>
                    <a:pt x="566354" y="36370"/>
                    <a:pt x="598994" y="25489"/>
                    <a:pt x="599003" y="25488"/>
                  </a:cubicBezTo>
                  <a:cubicBezTo>
                    <a:pt x="658848" y="18007"/>
                    <a:pt x="628008" y="21660"/>
                    <a:pt x="691531" y="14602"/>
                  </a:cubicBezTo>
                  <a:cubicBezTo>
                    <a:pt x="767253" y="-10639"/>
                    <a:pt x="712723" y="3257"/>
                    <a:pt x="860260" y="9159"/>
                  </a:cubicBezTo>
                  <a:cubicBezTo>
                    <a:pt x="865703" y="10973"/>
                    <a:pt x="871072" y="13026"/>
                    <a:pt x="876589" y="14602"/>
                  </a:cubicBezTo>
                  <a:cubicBezTo>
                    <a:pt x="883782" y="16657"/>
                    <a:pt x="891484" y="17098"/>
                    <a:pt x="898360" y="20045"/>
                  </a:cubicBezTo>
                  <a:cubicBezTo>
                    <a:pt x="904373" y="22622"/>
                    <a:pt x="908541" y="28695"/>
                    <a:pt x="914689" y="30930"/>
                  </a:cubicBezTo>
                  <a:cubicBezTo>
                    <a:pt x="928749" y="36043"/>
                    <a:pt x="944038" y="37085"/>
                    <a:pt x="958231" y="41816"/>
                  </a:cubicBezTo>
                  <a:cubicBezTo>
                    <a:pt x="963674" y="43630"/>
                    <a:pt x="969428" y="44693"/>
                    <a:pt x="974560" y="47259"/>
                  </a:cubicBezTo>
                  <a:cubicBezTo>
                    <a:pt x="980411" y="50185"/>
                    <a:pt x="984764" y="55848"/>
                    <a:pt x="990889" y="58145"/>
                  </a:cubicBezTo>
                  <a:cubicBezTo>
                    <a:pt x="999551" y="61393"/>
                    <a:pt x="1009178" y="61154"/>
                    <a:pt x="1018103" y="63588"/>
                  </a:cubicBezTo>
                  <a:cubicBezTo>
                    <a:pt x="1029173" y="66607"/>
                    <a:pt x="1039508" y="72223"/>
                    <a:pt x="1050760" y="74473"/>
                  </a:cubicBezTo>
                  <a:cubicBezTo>
                    <a:pt x="1104503" y="85222"/>
                    <a:pt x="1051484" y="72900"/>
                    <a:pt x="1105189" y="90802"/>
                  </a:cubicBezTo>
                  <a:cubicBezTo>
                    <a:pt x="1175515" y="114244"/>
                    <a:pt x="1068977" y="73053"/>
                    <a:pt x="1154174" y="107130"/>
                  </a:cubicBezTo>
                  <a:cubicBezTo>
                    <a:pt x="1159617" y="112573"/>
                    <a:pt x="1164098" y="119189"/>
                    <a:pt x="1170503" y="123459"/>
                  </a:cubicBezTo>
                  <a:cubicBezTo>
                    <a:pt x="1175277" y="126641"/>
                    <a:pt x="1181558" y="126642"/>
                    <a:pt x="1186831" y="128902"/>
                  </a:cubicBezTo>
                  <a:cubicBezTo>
                    <a:pt x="1194289" y="132098"/>
                    <a:pt x="1201558" y="135762"/>
                    <a:pt x="1208603" y="139788"/>
                  </a:cubicBezTo>
                  <a:cubicBezTo>
                    <a:pt x="1214282" y="143033"/>
                    <a:pt x="1218992" y="147932"/>
                    <a:pt x="1224931" y="150673"/>
                  </a:cubicBezTo>
                  <a:cubicBezTo>
                    <a:pt x="1242673" y="158862"/>
                    <a:pt x="1279360" y="172445"/>
                    <a:pt x="1279360" y="172445"/>
                  </a:cubicBezTo>
                  <a:cubicBezTo>
                    <a:pt x="1321821" y="214903"/>
                    <a:pt x="1267307" y="163835"/>
                    <a:pt x="1317460" y="199659"/>
                  </a:cubicBezTo>
                  <a:cubicBezTo>
                    <a:pt x="1353132" y="225139"/>
                    <a:pt x="1315094" y="209757"/>
                    <a:pt x="1350117" y="221430"/>
                  </a:cubicBezTo>
                  <a:cubicBezTo>
                    <a:pt x="1363044" y="230048"/>
                    <a:pt x="1376398" y="238514"/>
                    <a:pt x="1388217" y="248645"/>
                  </a:cubicBezTo>
                  <a:cubicBezTo>
                    <a:pt x="1414161" y="270882"/>
                    <a:pt x="1393101" y="261158"/>
                    <a:pt x="1420874" y="270416"/>
                  </a:cubicBezTo>
                  <a:cubicBezTo>
                    <a:pt x="1445371" y="307161"/>
                    <a:pt x="1414398" y="263015"/>
                    <a:pt x="1458974" y="313959"/>
                  </a:cubicBezTo>
                  <a:cubicBezTo>
                    <a:pt x="1463282" y="318882"/>
                    <a:pt x="1465234" y="325662"/>
                    <a:pt x="1469860" y="330288"/>
                  </a:cubicBezTo>
                  <a:cubicBezTo>
                    <a:pt x="1480410" y="340837"/>
                    <a:pt x="1489239" y="342190"/>
                    <a:pt x="1502517" y="346616"/>
                  </a:cubicBezTo>
                  <a:cubicBezTo>
                    <a:pt x="1507561" y="361748"/>
                    <a:pt x="1507590" y="366611"/>
                    <a:pt x="1518846" y="379273"/>
                  </a:cubicBezTo>
                  <a:cubicBezTo>
                    <a:pt x="1529074" y="390779"/>
                    <a:pt x="1542964" y="399121"/>
                    <a:pt x="1551503" y="411930"/>
                  </a:cubicBezTo>
                  <a:cubicBezTo>
                    <a:pt x="1565571" y="433033"/>
                    <a:pt x="1556183" y="426190"/>
                    <a:pt x="1578717" y="433702"/>
                  </a:cubicBezTo>
                  <a:cubicBezTo>
                    <a:pt x="1621545" y="465821"/>
                    <a:pt x="1577807" y="435967"/>
                    <a:pt x="1627703" y="460916"/>
                  </a:cubicBezTo>
                  <a:cubicBezTo>
                    <a:pt x="1647970" y="471050"/>
                    <a:pt x="1642307" y="473086"/>
                    <a:pt x="1660360" y="488130"/>
                  </a:cubicBezTo>
                  <a:cubicBezTo>
                    <a:pt x="1665386" y="492318"/>
                    <a:pt x="1671246" y="495387"/>
                    <a:pt x="1676689" y="499016"/>
                  </a:cubicBezTo>
                  <a:cubicBezTo>
                    <a:pt x="1686253" y="527712"/>
                    <a:pt x="1675809" y="504493"/>
                    <a:pt x="1698460" y="531673"/>
                  </a:cubicBezTo>
                  <a:cubicBezTo>
                    <a:pt x="1721141" y="558890"/>
                    <a:pt x="1695737" y="538929"/>
                    <a:pt x="1725674" y="558888"/>
                  </a:cubicBezTo>
                  <a:cubicBezTo>
                    <a:pt x="1751074" y="596988"/>
                    <a:pt x="1736560" y="584288"/>
                    <a:pt x="1763774" y="602430"/>
                  </a:cubicBezTo>
                  <a:cubicBezTo>
                    <a:pt x="1797909" y="653632"/>
                    <a:pt x="1745602" y="572743"/>
                    <a:pt x="1785546" y="645973"/>
                  </a:cubicBezTo>
                  <a:cubicBezTo>
                    <a:pt x="1791811" y="657458"/>
                    <a:pt x="1807317" y="678630"/>
                    <a:pt x="1807317" y="678630"/>
                  </a:cubicBezTo>
                  <a:cubicBezTo>
                    <a:pt x="1809388" y="688983"/>
                    <a:pt x="1812623" y="711014"/>
                    <a:pt x="1818203" y="722173"/>
                  </a:cubicBezTo>
                  <a:cubicBezTo>
                    <a:pt x="1821129" y="728024"/>
                    <a:pt x="1825460" y="733059"/>
                    <a:pt x="1829089" y="738502"/>
                  </a:cubicBezTo>
                  <a:cubicBezTo>
                    <a:pt x="1844663" y="785230"/>
                    <a:pt x="1820810" y="710832"/>
                    <a:pt x="1839974" y="787488"/>
                  </a:cubicBezTo>
                  <a:cubicBezTo>
                    <a:pt x="1852010" y="835632"/>
                    <a:pt x="1846729" y="804374"/>
                    <a:pt x="1861746" y="841916"/>
                  </a:cubicBezTo>
                  <a:cubicBezTo>
                    <a:pt x="1866007" y="852570"/>
                    <a:pt x="1868370" y="863919"/>
                    <a:pt x="1872631" y="874573"/>
                  </a:cubicBezTo>
                  <a:cubicBezTo>
                    <a:pt x="1876260" y="883645"/>
                    <a:pt x="1880427" y="892519"/>
                    <a:pt x="1883517" y="901788"/>
                  </a:cubicBezTo>
                  <a:cubicBezTo>
                    <a:pt x="1885883" y="908884"/>
                    <a:pt x="1886810" y="916394"/>
                    <a:pt x="1888960" y="923559"/>
                  </a:cubicBezTo>
                  <a:cubicBezTo>
                    <a:pt x="1892257" y="934550"/>
                    <a:pt x="1896217" y="945330"/>
                    <a:pt x="1899846" y="956216"/>
                  </a:cubicBezTo>
                  <a:lnTo>
                    <a:pt x="1910731" y="988873"/>
                  </a:lnTo>
                  <a:lnTo>
                    <a:pt x="1916174" y="1005202"/>
                  </a:lnTo>
                  <a:cubicBezTo>
                    <a:pt x="1917988" y="1010645"/>
                    <a:pt x="1920226" y="1015964"/>
                    <a:pt x="1921617" y="1021530"/>
                  </a:cubicBezTo>
                  <a:cubicBezTo>
                    <a:pt x="1928451" y="1048868"/>
                    <a:pt x="1924694" y="1036205"/>
                    <a:pt x="1932503" y="1059630"/>
                  </a:cubicBezTo>
                  <a:cubicBezTo>
                    <a:pt x="1934317" y="1112244"/>
                    <a:pt x="1939408" y="1164848"/>
                    <a:pt x="1937946" y="1217473"/>
                  </a:cubicBezTo>
                  <a:cubicBezTo>
                    <a:pt x="1937579" y="1230676"/>
                    <a:pt x="1930855" y="1242922"/>
                    <a:pt x="1927060" y="1255573"/>
                  </a:cubicBezTo>
                  <a:cubicBezTo>
                    <a:pt x="1925411" y="1261068"/>
                    <a:pt x="1923193" y="1266385"/>
                    <a:pt x="1921617" y="1271902"/>
                  </a:cubicBezTo>
                  <a:cubicBezTo>
                    <a:pt x="1919562" y="1279095"/>
                    <a:pt x="1918229" y="1286480"/>
                    <a:pt x="1916174" y="1293673"/>
                  </a:cubicBezTo>
                  <a:cubicBezTo>
                    <a:pt x="1914598" y="1299190"/>
                    <a:pt x="1912122" y="1304436"/>
                    <a:pt x="1910731" y="1310002"/>
                  </a:cubicBezTo>
                  <a:cubicBezTo>
                    <a:pt x="1908487" y="1318977"/>
                    <a:pt x="1907723" y="1328291"/>
                    <a:pt x="1905289" y="1337216"/>
                  </a:cubicBezTo>
                  <a:cubicBezTo>
                    <a:pt x="1902270" y="1348286"/>
                    <a:pt x="1898032" y="1358987"/>
                    <a:pt x="1894403" y="1369873"/>
                  </a:cubicBezTo>
                  <a:cubicBezTo>
                    <a:pt x="1892589" y="1375316"/>
                    <a:pt x="1889903" y="1380543"/>
                    <a:pt x="1888960" y="1386202"/>
                  </a:cubicBezTo>
                  <a:cubicBezTo>
                    <a:pt x="1886533" y="1400761"/>
                    <a:pt x="1881878" y="1430858"/>
                    <a:pt x="1878074" y="1446073"/>
                  </a:cubicBezTo>
                  <a:cubicBezTo>
                    <a:pt x="1876682" y="1451639"/>
                    <a:pt x="1874022" y="1456836"/>
                    <a:pt x="1872631" y="1462402"/>
                  </a:cubicBezTo>
                  <a:lnTo>
                    <a:pt x="1861746" y="1505945"/>
                  </a:lnTo>
                  <a:cubicBezTo>
                    <a:pt x="1841789" y="1502316"/>
                    <a:pt x="1846324" y="1512295"/>
                    <a:pt x="1845417" y="1516831"/>
                  </a:cubicBezTo>
                  <a:cubicBezTo>
                    <a:pt x="1844510" y="1521367"/>
                    <a:pt x="1855396" y="1529530"/>
                    <a:pt x="1856303" y="1533159"/>
                  </a:cubicBezTo>
                  <a:cubicBezTo>
                    <a:pt x="1857210" y="1536788"/>
                    <a:pt x="1845417" y="1534974"/>
                    <a:pt x="1850860" y="1538602"/>
                  </a:cubicBezTo>
                  <a:cubicBezTo>
                    <a:pt x="1843603" y="1544045"/>
                    <a:pt x="1830903" y="1549487"/>
                    <a:pt x="1829089" y="1554930"/>
                  </a:cubicBezTo>
                  <a:cubicBezTo>
                    <a:pt x="1827275" y="1560373"/>
                    <a:pt x="1836346" y="1565816"/>
                    <a:pt x="1839974" y="1571259"/>
                  </a:cubicBezTo>
                  <a:cubicBezTo>
                    <a:pt x="1838160" y="1576702"/>
                    <a:pt x="1837097" y="1582456"/>
                    <a:pt x="1834531" y="1587588"/>
                  </a:cubicBezTo>
                  <a:cubicBezTo>
                    <a:pt x="1831606" y="1593439"/>
                    <a:pt x="1825367" y="1597605"/>
                    <a:pt x="1823646" y="1603916"/>
                  </a:cubicBezTo>
                  <a:cubicBezTo>
                    <a:pt x="1809196" y="1656902"/>
                    <a:pt x="1836526" y="1642878"/>
                    <a:pt x="1796431" y="1652902"/>
                  </a:cubicBezTo>
                  <a:cubicBezTo>
                    <a:pt x="1783383" y="1692050"/>
                    <a:pt x="1799152" y="1677395"/>
                    <a:pt x="1796431" y="1691002"/>
                  </a:cubicBezTo>
                  <a:cubicBezTo>
                    <a:pt x="1793710" y="1704609"/>
                    <a:pt x="1786529" y="1713664"/>
                    <a:pt x="1780104" y="1734545"/>
                  </a:cubicBezTo>
                  <a:cubicBezTo>
                    <a:pt x="1778417" y="1740029"/>
                    <a:pt x="1778289" y="1755409"/>
                    <a:pt x="1774660" y="1761759"/>
                  </a:cubicBezTo>
                  <a:cubicBezTo>
                    <a:pt x="1771031" y="1768109"/>
                    <a:pt x="1763774" y="1769016"/>
                    <a:pt x="1758331" y="1772645"/>
                  </a:cubicBezTo>
                  <a:cubicBezTo>
                    <a:pt x="1756517" y="1778088"/>
                    <a:pt x="1756473" y="1784493"/>
                    <a:pt x="1752889" y="1788973"/>
                  </a:cubicBezTo>
                  <a:cubicBezTo>
                    <a:pt x="1748802" y="1794081"/>
                    <a:pt x="1741585" y="1795671"/>
                    <a:pt x="1736560" y="1799859"/>
                  </a:cubicBezTo>
                  <a:cubicBezTo>
                    <a:pt x="1730647" y="1804787"/>
                    <a:pt x="1725674" y="1810745"/>
                    <a:pt x="1720231" y="1816188"/>
                  </a:cubicBezTo>
                  <a:cubicBezTo>
                    <a:pt x="1714215" y="1834237"/>
                    <a:pt x="1714789" y="1826779"/>
                    <a:pt x="1714789" y="1837959"/>
                  </a:cubicBezTo>
                  <a:lnTo>
                    <a:pt x="1714789" y="1837959"/>
                  </a:lnTo>
                </a:path>
              </a:pathLst>
            </a:custGeom>
            <a:noFill/>
            <a:ln w="38100" cap="flat" cmpd="sng" algn="ctr">
              <a:solidFill>
                <a:srgbClr val="29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5905500" y="3537857"/>
              <a:ext cx="1164771" cy="1507672"/>
            </a:xfrm>
            <a:custGeom>
              <a:avLst/>
              <a:gdLst>
                <a:gd name="connsiteX0" fmla="*/ 1164771 w 1164771"/>
                <a:gd name="connsiteY0" fmla="*/ 952500 h 1507672"/>
                <a:gd name="connsiteX1" fmla="*/ 1164771 w 1164771"/>
                <a:gd name="connsiteY1" fmla="*/ 952500 h 1507672"/>
                <a:gd name="connsiteX2" fmla="*/ 1153886 w 1164771"/>
                <a:gd name="connsiteY2" fmla="*/ 1017814 h 1507672"/>
                <a:gd name="connsiteX3" fmla="*/ 1132114 w 1164771"/>
                <a:gd name="connsiteY3" fmla="*/ 1050472 h 1507672"/>
                <a:gd name="connsiteX4" fmla="*/ 1115786 w 1164771"/>
                <a:gd name="connsiteY4" fmla="*/ 1061357 h 1507672"/>
                <a:gd name="connsiteX5" fmla="*/ 1099457 w 1164771"/>
                <a:gd name="connsiteY5" fmla="*/ 1094014 h 1507672"/>
                <a:gd name="connsiteX6" fmla="*/ 1066800 w 1164771"/>
                <a:gd name="connsiteY6" fmla="*/ 1115786 h 1507672"/>
                <a:gd name="connsiteX7" fmla="*/ 1050471 w 1164771"/>
                <a:gd name="connsiteY7" fmla="*/ 1132114 h 1507672"/>
                <a:gd name="connsiteX8" fmla="*/ 1023257 w 1164771"/>
                <a:gd name="connsiteY8" fmla="*/ 1181100 h 1507672"/>
                <a:gd name="connsiteX9" fmla="*/ 1012371 w 1164771"/>
                <a:gd name="connsiteY9" fmla="*/ 1197429 h 1507672"/>
                <a:gd name="connsiteX10" fmla="*/ 990600 w 1164771"/>
                <a:gd name="connsiteY10" fmla="*/ 1202872 h 1507672"/>
                <a:gd name="connsiteX11" fmla="*/ 979714 w 1164771"/>
                <a:gd name="connsiteY11" fmla="*/ 1219200 h 1507672"/>
                <a:gd name="connsiteX12" fmla="*/ 963386 w 1164771"/>
                <a:gd name="connsiteY12" fmla="*/ 1251857 h 1507672"/>
                <a:gd name="connsiteX13" fmla="*/ 947057 w 1164771"/>
                <a:gd name="connsiteY13" fmla="*/ 1257300 h 1507672"/>
                <a:gd name="connsiteX14" fmla="*/ 925286 w 1164771"/>
                <a:gd name="connsiteY14" fmla="*/ 1284514 h 1507672"/>
                <a:gd name="connsiteX15" fmla="*/ 908957 w 1164771"/>
                <a:gd name="connsiteY15" fmla="*/ 1289957 h 1507672"/>
                <a:gd name="connsiteX16" fmla="*/ 903514 w 1164771"/>
                <a:gd name="connsiteY16" fmla="*/ 1306286 h 1507672"/>
                <a:gd name="connsiteX17" fmla="*/ 887186 w 1164771"/>
                <a:gd name="connsiteY17" fmla="*/ 1311729 h 1507672"/>
                <a:gd name="connsiteX18" fmla="*/ 854529 w 1164771"/>
                <a:gd name="connsiteY18" fmla="*/ 1333500 h 1507672"/>
                <a:gd name="connsiteX19" fmla="*/ 838200 w 1164771"/>
                <a:gd name="connsiteY19" fmla="*/ 1349829 h 1507672"/>
                <a:gd name="connsiteX20" fmla="*/ 821871 w 1164771"/>
                <a:gd name="connsiteY20" fmla="*/ 1355272 h 1507672"/>
                <a:gd name="connsiteX21" fmla="*/ 789214 w 1164771"/>
                <a:gd name="connsiteY21" fmla="*/ 1371600 h 1507672"/>
                <a:gd name="connsiteX22" fmla="*/ 734786 w 1164771"/>
                <a:gd name="connsiteY22" fmla="*/ 1404257 h 1507672"/>
                <a:gd name="connsiteX23" fmla="*/ 734786 w 1164771"/>
                <a:gd name="connsiteY23" fmla="*/ 1404257 h 1507672"/>
                <a:gd name="connsiteX24" fmla="*/ 702129 w 1164771"/>
                <a:gd name="connsiteY24" fmla="*/ 1426029 h 1507672"/>
                <a:gd name="connsiteX25" fmla="*/ 691243 w 1164771"/>
                <a:gd name="connsiteY25" fmla="*/ 1442357 h 1507672"/>
                <a:gd name="connsiteX26" fmla="*/ 647700 w 1164771"/>
                <a:gd name="connsiteY26" fmla="*/ 1453243 h 1507672"/>
                <a:gd name="connsiteX27" fmla="*/ 615043 w 1164771"/>
                <a:gd name="connsiteY27" fmla="*/ 1464129 h 1507672"/>
                <a:gd name="connsiteX28" fmla="*/ 598714 w 1164771"/>
                <a:gd name="connsiteY28" fmla="*/ 1469572 h 1507672"/>
                <a:gd name="connsiteX29" fmla="*/ 566057 w 1164771"/>
                <a:gd name="connsiteY29" fmla="*/ 1485900 h 1507672"/>
                <a:gd name="connsiteX30" fmla="*/ 549729 w 1164771"/>
                <a:gd name="connsiteY30" fmla="*/ 1496786 h 1507672"/>
                <a:gd name="connsiteX31" fmla="*/ 517071 w 1164771"/>
                <a:gd name="connsiteY31" fmla="*/ 1507672 h 1507672"/>
                <a:gd name="connsiteX32" fmla="*/ 386443 w 1164771"/>
                <a:gd name="connsiteY32" fmla="*/ 1502229 h 1507672"/>
                <a:gd name="connsiteX33" fmla="*/ 370114 w 1164771"/>
                <a:gd name="connsiteY33" fmla="*/ 1496786 h 1507672"/>
                <a:gd name="connsiteX34" fmla="*/ 364671 w 1164771"/>
                <a:gd name="connsiteY34" fmla="*/ 1464129 h 1507672"/>
                <a:gd name="connsiteX35" fmla="*/ 353786 w 1164771"/>
                <a:gd name="connsiteY35" fmla="*/ 1431472 h 1507672"/>
                <a:gd name="connsiteX36" fmla="*/ 348343 w 1164771"/>
                <a:gd name="connsiteY36" fmla="*/ 1415143 h 1507672"/>
                <a:gd name="connsiteX37" fmla="*/ 359229 w 1164771"/>
                <a:gd name="connsiteY37" fmla="*/ 1295400 h 1507672"/>
                <a:gd name="connsiteX38" fmla="*/ 381000 w 1164771"/>
                <a:gd name="connsiteY38" fmla="*/ 1262743 h 1507672"/>
                <a:gd name="connsiteX39" fmla="*/ 391886 w 1164771"/>
                <a:gd name="connsiteY39" fmla="*/ 1224643 h 1507672"/>
                <a:gd name="connsiteX40" fmla="*/ 397329 w 1164771"/>
                <a:gd name="connsiteY40" fmla="*/ 1197429 h 1507672"/>
                <a:gd name="connsiteX41" fmla="*/ 402771 w 1164771"/>
                <a:gd name="connsiteY41" fmla="*/ 1181100 h 1507672"/>
                <a:gd name="connsiteX42" fmla="*/ 408214 w 1164771"/>
                <a:gd name="connsiteY42" fmla="*/ 1148443 h 1507672"/>
                <a:gd name="connsiteX43" fmla="*/ 413657 w 1164771"/>
                <a:gd name="connsiteY43" fmla="*/ 1132114 h 1507672"/>
                <a:gd name="connsiteX44" fmla="*/ 419100 w 1164771"/>
                <a:gd name="connsiteY44" fmla="*/ 1110343 h 1507672"/>
                <a:gd name="connsiteX45" fmla="*/ 429986 w 1164771"/>
                <a:gd name="connsiteY45" fmla="*/ 1077686 h 1507672"/>
                <a:gd name="connsiteX46" fmla="*/ 440871 w 1164771"/>
                <a:gd name="connsiteY46" fmla="*/ 936172 h 1507672"/>
                <a:gd name="connsiteX47" fmla="*/ 435429 w 1164771"/>
                <a:gd name="connsiteY47" fmla="*/ 810986 h 1507672"/>
                <a:gd name="connsiteX48" fmla="*/ 424543 w 1164771"/>
                <a:gd name="connsiteY48" fmla="*/ 767443 h 1507672"/>
                <a:gd name="connsiteX49" fmla="*/ 413657 w 1164771"/>
                <a:gd name="connsiteY49" fmla="*/ 664029 h 1507672"/>
                <a:gd name="connsiteX50" fmla="*/ 408214 w 1164771"/>
                <a:gd name="connsiteY50" fmla="*/ 620486 h 1507672"/>
                <a:gd name="connsiteX51" fmla="*/ 386443 w 1164771"/>
                <a:gd name="connsiteY51" fmla="*/ 571500 h 1507672"/>
                <a:gd name="connsiteX52" fmla="*/ 381000 w 1164771"/>
                <a:gd name="connsiteY52" fmla="*/ 555172 h 1507672"/>
                <a:gd name="connsiteX53" fmla="*/ 364671 w 1164771"/>
                <a:gd name="connsiteY53" fmla="*/ 527957 h 1507672"/>
                <a:gd name="connsiteX54" fmla="*/ 337457 w 1164771"/>
                <a:gd name="connsiteY54" fmla="*/ 468086 h 1507672"/>
                <a:gd name="connsiteX55" fmla="*/ 326571 w 1164771"/>
                <a:gd name="connsiteY55" fmla="*/ 451757 h 1507672"/>
                <a:gd name="connsiteX56" fmla="*/ 310243 w 1164771"/>
                <a:gd name="connsiteY56" fmla="*/ 402772 h 1507672"/>
                <a:gd name="connsiteX57" fmla="*/ 304800 w 1164771"/>
                <a:gd name="connsiteY57" fmla="*/ 386443 h 1507672"/>
                <a:gd name="connsiteX58" fmla="*/ 293914 w 1164771"/>
                <a:gd name="connsiteY58" fmla="*/ 364672 h 1507672"/>
                <a:gd name="connsiteX59" fmla="*/ 288471 w 1164771"/>
                <a:gd name="connsiteY59" fmla="*/ 348343 h 1507672"/>
                <a:gd name="connsiteX60" fmla="*/ 250371 w 1164771"/>
                <a:gd name="connsiteY60" fmla="*/ 304800 h 1507672"/>
                <a:gd name="connsiteX61" fmla="*/ 234043 w 1164771"/>
                <a:gd name="connsiteY61" fmla="*/ 266700 h 1507672"/>
                <a:gd name="connsiteX62" fmla="*/ 223157 w 1164771"/>
                <a:gd name="connsiteY62" fmla="*/ 228600 h 1507672"/>
                <a:gd name="connsiteX63" fmla="*/ 212271 w 1164771"/>
                <a:gd name="connsiteY63" fmla="*/ 212272 h 1507672"/>
                <a:gd name="connsiteX64" fmla="*/ 190500 w 1164771"/>
                <a:gd name="connsiteY64" fmla="*/ 174172 h 1507672"/>
                <a:gd name="connsiteX65" fmla="*/ 152400 w 1164771"/>
                <a:gd name="connsiteY65" fmla="*/ 157843 h 1507672"/>
                <a:gd name="connsiteX66" fmla="*/ 125186 w 1164771"/>
                <a:gd name="connsiteY66" fmla="*/ 136072 h 1507672"/>
                <a:gd name="connsiteX67" fmla="*/ 92529 w 1164771"/>
                <a:gd name="connsiteY67" fmla="*/ 114300 h 1507672"/>
                <a:gd name="connsiteX68" fmla="*/ 70757 w 1164771"/>
                <a:gd name="connsiteY68" fmla="*/ 65314 h 1507672"/>
                <a:gd name="connsiteX69" fmla="*/ 54429 w 1164771"/>
                <a:gd name="connsiteY69" fmla="*/ 54429 h 1507672"/>
                <a:gd name="connsiteX70" fmla="*/ 38100 w 1164771"/>
                <a:gd name="connsiteY70" fmla="*/ 48986 h 1507672"/>
                <a:gd name="connsiteX71" fmla="*/ 16329 w 1164771"/>
                <a:gd name="connsiteY71" fmla="*/ 16329 h 1507672"/>
                <a:gd name="connsiteX72" fmla="*/ 0 w 1164771"/>
                <a:gd name="connsiteY72" fmla="*/ 10886 h 1507672"/>
                <a:gd name="connsiteX73" fmla="*/ 0 w 1164771"/>
                <a:gd name="connsiteY73" fmla="*/ 0 h 1507672"/>
                <a:gd name="connsiteX74" fmla="*/ 0 w 1164771"/>
                <a:gd name="connsiteY74" fmla="*/ 0 h 150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64771" h="1507672">
                  <a:moveTo>
                    <a:pt x="1164771" y="952500"/>
                  </a:moveTo>
                  <a:lnTo>
                    <a:pt x="1164771" y="952500"/>
                  </a:lnTo>
                  <a:cubicBezTo>
                    <a:pt x="1163771" y="961498"/>
                    <a:pt x="1162752" y="1001855"/>
                    <a:pt x="1153886" y="1017814"/>
                  </a:cubicBezTo>
                  <a:cubicBezTo>
                    <a:pt x="1147532" y="1029251"/>
                    <a:pt x="1143000" y="1043215"/>
                    <a:pt x="1132114" y="1050472"/>
                  </a:cubicBezTo>
                  <a:lnTo>
                    <a:pt x="1115786" y="1061357"/>
                  </a:lnTo>
                  <a:cubicBezTo>
                    <a:pt x="1111903" y="1073005"/>
                    <a:pt x="1109388" y="1085324"/>
                    <a:pt x="1099457" y="1094014"/>
                  </a:cubicBezTo>
                  <a:cubicBezTo>
                    <a:pt x="1089611" y="1102629"/>
                    <a:pt x="1076051" y="1106535"/>
                    <a:pt x="1066800" y="1115786"/>
                  </a:cubicBezTo>
                  <a:lnTo>
                    <a:pt x="1050471" y="1132114"/>
                  </a:lnTo>
                  <a:cubicBezTo>
                    <a:pt x="1040892" y="1160855"/>
                    <a:pt x="1048212" y="1143669"/>
                    <a:pt x="1023257" y="1181100"/>
                  </a:cubicBezTo>
                  <a:cubicBezTo>
                    <a:pt x="1019628" y="1186543"/>
                    <a:pt x="1018717" y="1195842"/>
                    <a:pt x="1012371" y="1197429"/>
                  </a:cubicBezTo>
                  <a:lnTo>
                    <a:pt x="990600" y="1202872"/>
                  </a:lnTo>
                  <a:cubicBezTo>
                    <a:pt x="986971" y="1208315"/>
                    <a:pt x="982639" y="1213349"/>
                    <a:pt x="979714" y="1219200"/>
                  </a:cubicBezTo>
                  <a:cubicBezTo>
                    <a:pt x="973141" y="1232346"/>
                    <a:pt x="976384" y="1241459"/>
                    <a:pt x="963386" y="1251857"/>
                  </a:cubicBezTo>
                  <a:cubicBezTo>
                    <a:pt x="958906" y="1255441"/>
                    <a:pt x="952500" y="1255486"/>
                    <a:pt x="947057" y="1257300"/>
                  </a:cubicBezTo>
                  <a:cubicBezTo>
                    <a:pt x="939800" y="1266371"/>
                    <a:pt x="934106" y="1276954"/>
                    <a:pt x="925286" y="1284514"/>
                  </a:cubicBezTo>
                  <a:cubicBezTo>
                    <a:pt x="920930" y="1288248"/>
                    <a:pt x="913014" y="1285900"/>
                    <a:pt x="908957" y="1289957"/>
                  </a:cubicBezTo>
                  <a:cubicBezTo>
                    <a:pt x="904900" y="1294014"/>
                    <a:pt x="907571" y="1302229"/>
                    <a:pt x="903514" y="1306286"/>
                  </a:cubicBezTo>
                  <a:cubicBezTo>
                    <a:pt x="899457" y="1310343"/>
                    <a:pt x="892201" y="1308943"/>
                    <a:pt x="887186" y="1311729"/>
                  </a:cubicBezTo>
                  <a:cubicBezTo>
                    <a:pt x="875750" y="1318083"/>
                    <a:pt x="863780" y="1324249"/>
                    <a:pt x="854529" y="1333500"/>
                  </a:cubicBezTo>
                  <a:cubicBezTo>
                    <a:pt x="849086" y="1338943"/>
                    <a:pt x="844605" y="1345559"/>
                    <a:pt x="838200" y="1349829"/>
                  </a:cubicBezTo>
                  <a:cubicBezTo>
                    <a:pt x="833426" y="1353012"/>
                    <a:pt x="827003" y="1352706"/>
                    <a:pt x="821871" y="1355272"/>
                  </a:cubicBezTo>
                  <a:cubicBezTo>
                    <a:pt x="779666" y="1376374"/>
                    <a:pt x="830259" y="1357918"/>
                    <a:pt x="789214" y="1371600"/>
                  </a:cubicBezTo>
                  <a:cubicBezTo>
                    <a:pt x="759330" y="1401486"/>
                    <a:pt x="777180" y="1390127"/>
                    <a:pt x="734786" y="1404257"/>
                  </a:cubicBezTo>
                  <a:lnTo>
                    <a:pt x="734786" y="1404257"/>
                  </a:lnTo>
                  <a:lnTo>
                    <a:pt x="702129" y="1426029"/>
                  </a:lnTo>
                  <a:cubicBezTo>
                    <a:pt x="698500" y="1431472"/>
                    <a:pt x="696351" y="1438271"/>
                    <a:pt x="691243" y="1442357"/>
                  </a:cubicBezTo>
                  <a:cubicBezTo>
                    <a:pt x="685548" y="1446913"/>
                    <a:pt x="649243" y="1452822"/>
                    <a:pt x="647700" y="1453243"/>
                  </a:cubicBezTo>
                  <a:cubicBezTo>
                    <a:pt x="636630" y="1456262"/>
                    <a:pt x="625929" y="1460500"/>
                    <a:pt x="615043" y="1464129"/>
                  </a:cubicBezTo>
                  <a:cubicBezTo>
                    <a:pt x="609600" y="1465943"/>
                    <a:pt x="603488" y="1466390"/>
                    <a:pt x="598714" y="1469572"/>
                  </a:cubicBezTo>
                  <a:cubicBezTo>
                    <a:pt x="577612" y="1483639"/>
                    <a:pt x="588592" y="1478388"/>
                    <a:pt x="566057" y="1485900"/>
                  </a:cubicBezTo>
                  <a:cubicBezTo>
                    <a:pt x="560614" y="1489529"/>
                    <a:pt x="555707" y="1494129"/>
                    <a:pt x="549729" y="1496786"/>
                  </a:cubicBezTo>
                  <a:cubicBezTo>
                    <a:pt x="539243" y="1501446"/>
                    <a:pt x="517071" y="1507672"/>
                    <a:pt x="517071" y="1507672"/>
                  </a:cubicBezTo>
                  <a:cubicBezTo>
                    <a:pt x="473528" y="1505858"/>
                    <a:pt x="429904" y="1505448"/>
                    <a:pt x="386443" y="1502229"/>
                  </a:cubicBezTo>
                  <a:cubicBezTo>
                    <a:pt x="380721" y="1501805"/>
                    <a:pt x="372961" y="1501767"/>
                    <a:pt x="370114" y="1496786"/>
                  </a:cubicBezTo>
                  <a:cubicBezTo>
                    <a:pt x="364639" y="1487204"/>
                    <a:pt x="367348" y="1474835"/>
                    <a:pt x="364671" y="1464129"/>
                  </a:cubicBezTo>
                  <a:cubicBezTo>
                    <a:pt x="361888" y="1452997"/>
                    <a:pt x="357414" y="1442358"/>
                    <a:pt x="353786" y="1431472"/>
                  </a:cubicBezTo>
                  <a:lnTo>
                    <a:pt x="348343" y="1415143"/>
                  </a:lnTo>
                  <a:cubicBezTo>
                    <a:pt x="351972" y="1375229"/>
                    <a:pt x="350831" y="1334589"/>
                    <a:pt x="359229" y="1295400"/>
                  </a:cubicBezTo>
                  <a:cubicBezTo>
                    <a:pt x="361970" y="1282608"/>
                    <a:pt x="376863" y="1275155"/>
                    <a:pt x="381000" y="1262743"/>
                  </a:cubicBezTo>
                  <a:cubicBezTo>
                    <a:pt x="387061" y="1244560"/>
                    <a:pt x="387330" y="1245145"/>
                    <a:pt x="391886" y="1224643"/>
                  </a:cubicBezTo>
                  <a:cubicBezTo>
                    <a:pt x="393893" y="1215612"/>
                    <a:pt x="395085" y="1206404"/>
                    <a:pt x="397329" y="1197429"/>
                  </a:cubicBezTo>
                  <a:cubicBezTo>
                    <a:pt x="398720" y="1191863"/>
                    <a:pt x="401526" y="1186701"/>
                    <a:pt x="402771" y="1181100"/>
                  </a:cubicBezTo>
                  <a:cubicBezTo>
                    <a:pt x="405165" y="1170327"/>
                    <a:pt x="405820" y="1159216"/>
                    <a:pt x="408214" y="1148443"/>
                  </a:cubicBezTo>
                  <a:cubicBezTo>
                    <a:pt x="409459" y="1142842"/>
                    <a:pt x="412081" y="1137631"/>
                    <a:pt x="413657" y="1132114"/>
                  </a:cubicBezTo>
                  <a:cubicBezTo>
                    <a:pt x="415712" y="1124921"/>
                    <a:pt x="416950" y="1117508"/>
                    <a:pt x="419100" y="1110343"/>
                  </a:cubicBezTo>
                  <a:cubicBezTo>
                    <a:pt x="422397" y="1099352"/>
                    <a:pt x="429986" y="1077686"/>
                    <a:pt x="429986" y="1077686"/>
                  </a:cubicBezTo>
                  <a:cubicBezTo>
                    <a:pt x="431540" y="1059041"/>
                    <a:pt x="440871" y="950187"/>
                    <a:pt x="440871" y="936172"/>
                  </a:cubicBezTo>
                  <a:cubicBezTo>
                    <a:pt x="440871" y="894404"/>
                    <a:pt x="439452" y="852560"/>
                    <a:pt x="435429" y="810986"/>
                  </a:cubicBezTo>
                  <a:cubicBezTo>
                    <a:pt x="433988" y="796095"/>
                    <a:pt x="424543" y="767443"/>
                    <a:pt x="424543" y="767443"/>
                  </a:cubicBezTo>
                  <a:cubicBezTo>
                    <a:pt x="420223" y="724245"/>
                    <a:pt x="418629" y="706287"/>
                    <a:pt x="413657" y="664029"/>
                  </a:cubicBezTo>
                  <a:cubicBezTo>
                    <a:pt x="411948" y="649502"/>
                    <a:pt x="411279" y="634789"/>
                    <a:pt x="408214" y="620486"/>
                  </a:cubicBezTo>
                  <a:cubicBezTo>
                    <a:pt x="397683" y="571341"/>
                    <a:pt x="402313" y="603238"/>
                    <a:pt x="386443" y="571500"/>
                  </a:cubicBezTo>
                  <a:cubicBezTo>
                    <a:pt x="383877" y="566369"/>
                    <a:pt x="383566" y="560303"/>
                    <a:pt x="381000" y="555172"/>
                  </a:cubicBezTo>
                  <a:cubicBezTo>
                    <a:pt x="376269" y="545710"/>
                    <a:pt x="370114" y="537029"/>
                    <a:pt x="364671" y="527957"/>
                  </a:cubicBezTo>
                  <a:cubicBezTo>
                    <a:pt x="356663" y="487914"/>
                    <a:pt x="364361" y="508441"/>
                    <a:pt x="337457" y="468086"/>
                  </a:cubicBezTo>
                  <a:lnTo>
                    <a:pt x="326571" y="451757"/>
                  </a:lnTo>
                  <a:lnTo>
                    <a:pt x="310243" y="402772"/>
                  </a:lnTo>
                  <a:cubicBezTo>
                    <a:pt x="308429" y="397329"/>
                    <a:pt x="307366" y="391575"/>
                    <a:pt x="304800" y="386443"/>
                  </a:cubicBezTo>
                  <a:cubicBezTo>
                    <a:pt x="301171" y="379186"/>
                    <a:pt x="297110" y="372130"/>
                    <a:pt x="293914" y="364672"/>
                  </a:cubicBezTo>
                  <a:cubicBezTo>
                    <a:pt x="291654" y="359398"/>
                    <a:pt x="291257" y="353358"/>
                    <a:pt x="288471" y="348343"/>
                  </a:cubicBezTo>
                  <a:cubicBezTo>
                    <a:pt x="269795" y="314725"/>
                    <a:pt x="274224" y="320702"/>
                    <a:pt x="250371" y="304800"/>
                  </a:cubicBezTo>
                  <a:cubicBezTo>
                    <a:pt x="234750" y="242308"/>
                    <a:pt x="256593" y="319314"/>
                    <a:pt x="234043" y="266700"/>
                  </a:cubicBezTo>
                  <a:cubicBezTo>
                    <a:pt x="223582" y="242291"/>
                    <a:pt x="233747" y="249780"/>
                    <a:pt x="223157" y="228600"/>
                  </a:cubicBezTo>
                  <a:cubicBezTo>
                    <a:pt x="220232" y="222749"/>
                    <a:pt x="215516" y="217952"/>
                    <a:pt x="212271" y="212272"/>
                  </a:cubicBezTo>
                  <a:cubicBezTo>
                    <a:pt x="206576" y="202306"/>
                    <a:pt x="199344" y="183016"/>
                    <a:pt x="190500" y="174172"/>
                  </a:cubicBezTo>
                  <a:cubicBezTo>
                    <a:pt x="177970" y="161643"/>
                    <a:pt x="169056" y="162007"/>
                    <a:pt x="152400" y="157843"/>
                  </a:cubicBezTo>
                  <a:cubicBezTo>
                    <a:pt x="132285" y="127670"/>
                    <a:pt x="153023" y="151537"/>
                    <a:pt x="125186" y="136072"/>
                  </a:cubicBezTo>
                  <a:cubicBezTo>
                    <a:pt x="113749" y="129718"/>
                    <a:pt x="92529" y="114300"/>
                    <a:pt x="92529" y="114300"/>
                  </a:cubicBezTo>
                  <a:cubicBezTo>
                    <a:pt x="87139" y="98132"/>
                    <a:pt x="83695" y="78252"/>
                    <a:pt x="70757" y="65314"/>
                  </a:cubicBezTo>
                  <a:cubicBezTo>
                    <a:pt x="66132" y="60689"/>
                    <a:pt x="60280" y="57354"/>
                    <a:pt x="54429" y="54429"/>
                  </a:cubicBezTo>
                  <a:cubicBezTo>
                    <a:pt x="49297" y="51863"/>
                    <a:pt x="43543" y="50800"/>
                    <a:pt x="38100" y="48986"/>
                  </a:cubicBezTo>
                  <a:cubicBezTo>
                    <a:pt x="30843" y="38100"/>
                    <a:pt x="28741" y="20466"/>
                    <a:pt x="16329" y="16329"/>
                  </a:cubicBezTo>
                  <a:cubicBezTo>
                    <a:pt x="10886" y="14515"/>
                    <a:pt x="4057" y="14943"/>
                    <a:pt x="0" y="10886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rgbClr val="29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5448693" y="2347274"/>
              <a:ext cx="2116769" cy="2498103"/>
            </a:xfrm>
            <a:custGeom>
              <a:avLst/>
              <a:gdLst>
                <a:gd name="connsiteX0" fmla="*/ 0 w 2113203"/>
                <a:gd name="connsiteY0" fmla="*/ 37707 h 2498103"/>
                <a:gd name="connsiteX1" fmla="*/ 0 w 2113203"/>
                <a:gd name="connsiteY1" fmla="*/ 37707 h 2498103"/>
                <a:gd name="connsiteX2" fmla="*/ 84841 w 2113203"/>
                <a:gd name="connsiteY2" fmla="*/ 18854 h 2498103"/>
                <a:gd name="connsiteX3" fmla="*/ 254523 w 2113203"/>
                <a:gd name="connsiteY3" fmla="*/ 9427 h 2498103"/>
                <a:gd name="connsiteX4" fmla="*/ 395926 w 2113203"/>
                <a:gd name="connsiteY4" fmla="*/ 0 h 2498103"/>
                <a:gd name="connsiteX5" fmla="*/ 471340 w 2113203"/>
                <a:gd name="connsiteY5" fmla="*/ 9427 h 2498103"/>
                <a:gd name="connsiteX6" fmla="*/ 565608 w 2113203"/>
                <a:gd name="connsiteY6" fmla="*/ 18854 h 2498103"/>
                <a:gd name="connsiteX7" fmla="*/ 622169 w 2113203"/>
                <a:gd name="connsiteY7" fmla="*/ 28281 h 2498103"/>
                <a:gd name="connsiteX8" fmla="*/ 763571 w 2113203"/>
                <a:gd name="connsiteY8" fmla="*/ 47134 h 2498103"/>
                <a:gd name="connsiteX9" fmla="*/ 829559 w 2113203"/>
                <a:gd name="connsiteY9" fmla="*/ 65988 h 2498103"/>
                <a:gd name="connsiteX10" fmla="*/ 914400 w 2113203"/>
                <a:gd name="connsiteY10" fmla="*/ 113122 h 2498103"/>
                <a:gd name="connsiteX11" fmla="*/ 1150070 w 2113203"/>
                <a:gd name="connsiteY11" fmla="*/ 131975 h 2498103"/>
                <a:gd name="connsiteX12" fmla="*/ 1206631 w 2113203"/>
                <a:gd name="connsiteY12" fmla="*/ 150829 h 2498103"/>
                <a:gd name="connsiteX13" fmla="*/ 1244338 w 2113203"/>
                <a:gd name="connsiteY13" fmla="*/ 160256 h 2498103"/>
                <a:gd name="connsiteX14" fmla="*/ 1300899 w 2113203"/>
                <a:gd name="connsiteY14" fmla="*/ 179110 h 2498103"/>
                <a:gd name="connsiteX15" fmla="*/ 1414020 w 2113203"/>
                <a:gd name="connsiteY15" fmla="*/ 226244 h 2498103"/>
                <a:gd name="connsiteX16" fmla="*/ 1442301 w 2113203"/>
                <a:gd name="connsiteY16" fmla="*/ 245097 h 2498103"/>
                <a:gd name="connsiteX17" fmla="*/ 1498862 w 2113203"/>
                <a:gd name="connsiteY17" fmla="*/ 263951 h 2498103"/>
                <a:gd name="connsiteX18" fmla="*/ 1536569 w 2113203"/>
                <a:gd name="connsiteY18" fmla="*/ 292231 h 2498103"/>
                <a:gd name="connsiteX19" fmla="*/ 1593130 w 2113203"/>
                <a:gd name="connsiteY19" fmla="*/ 329938 h 2498103"/>
                <a:gd name="connsiteX20" fmla="*/ 1621410 w 2113203"/>
                <a:gd name="connsiteY20" fmla="*/ 386499 h 2498103"/>
                <a:gd name="connsiteX21" fmla="*/ 1649691 w 2113203"/>
                <a:gd name="connsiteY21" fmla="*/ 405353 h 2498103"/>
                <a:gd name="connsiteX22" fmla="*/ 1715678 w 2113203"/>
                <a:gd name="connsiteY22" fmla="*/ 490194 h 2498103"/>
                <a:gd name="connsiteX23" fmla="*/ 1743959 w 2113203"/>
                <a:gd name="connsiteY23" fmla="*/ 509048 h 2498103"/>
                <a:gd name="connsiteX24" fmla="*/ 1772239 w 2113203"/>
                <a:gd name="connsiteY24" fmla="*/ 584462 h 2498103"/>
                <a:gd name="connsiteX25" fmla="*/ 1791093 w 2113203"/>
                <a:gd name="connsiteY25" fmla="*/ 612742 h 2498103"/>
                <a:gd name="connsiteX26" fmla="*/ 1800519 w 2113203"/>
                <a:gd name="connsiteY26" fmla="*/ 641023 h 2498103"/>
                <a:gd name="connsiteX27" fmla="*/ 1838227 w 2113203"/>
                <a:gd name="connsiteY27" fmla="*/ 707011 h 2498103"/>
                <a:gd name="connsiteX28" fmla="*/ 1847653 w 2113203"/>
                <a:gd name="connsiteY28" fmla="*/ 744718 h 2498103"/>
                <a:gd name="connsiteX29" fmla="*/ 1866507 w 2113203"/>
                <a:gd name="connsiteY29" fmla="*/ 772998 h 2498103"/>
                <a:gd name="connsiteX30" fmla="*/ 1932495 w 2113203"/>
                <a:gd name="connsiteY30" fmla="*/ 829559 h 2498103"/>
                <a:gd name="connsiteX31" fmla="*/ 1998482 w 2113203"/>
                <a:gd name="connsiteY31" fmla="*/ 933254 h 2498103"/>
                <a:gd name="connsiteX32" fmla="*/ 2017336 w 2113203"/>
                <a:gd name="connsiteY32" fmla="*/ 961534 h 2498103"/>
                <a:gd name="connsiteX33" fmla="*/ 2045616 w 2113203"/>
                <a:gd name="connsiteY33" fmla="*/ 1008668 h 2498103"/>
                <a:gd name="connsiteX34" fmla="*/ 2064470 w 2113203"/>
                <a:gd name="connsiteY34" fmla="*/ 1036949 h 2498103"/>
                <a:gd name="connsiteX35" fmla="*/ 2092750 w 2113203"/>
                <a:gd name="connsiteY35" fmla="*/ 1131217 h 2498103"/>
                <a:gd name="connsiteX36" fmla="*/ 2102177 w 2113203"/>
                <a:gd name="connsiteY36" fmla="*/ 1206631 h 2498103"/>
                <a:gd name="connsiteX37" fmla="*/ 2111604 w 2113203"/>
                <a:gd name="connsiteY37" fmla="*/ 1480008 h 2498103"/>
                <a:gd name="connsiteX38" fmla="*/ 2102177 w 2113203"/>
                <a:gd name="connsiteY38" fmla="*/ 1630837 h 2498103"/>
                <a:gd name="connsiteX39" fmla="*/ 2055043 w 2113203"/>
                <a:gd name="connsiteY39" fmla="*/ 1640264 h 2498103"/>
                <a:gd name="connsiteX40" fmla="*/ 2045616 w 2113203"/>
                <a:gd name="connsiteY40" fmla="*/ 1951349 h 2498103"/>
                <a:gd name="connsiteX41" fmla="*/ 2036189 w 2113203"/>
                <a:gd name="connsiteY41" fmla="*/ 1989056 h 2498103"/>
                <a:gd name="connsiteX42" fmla="*/ 2017336 w 2113203"/>
                <a:gd name="connsiteY42" fmla="*/ 2318994 h 2498103"/>
                <a:gd name="connsiteX43" fmla="*/ 2007909 w 2113203"/>
                <a:gd name="connsiteY43" fmla="*/ 2347274 h 2498103"/>
                <a:gd name="connsiteX44" fmla="*/ 2007909 w 2113203"/>
                <a:gd name="connsiteY44" fmla="*/ 2498103 h 2498103"/>
                <a:gd name="connsiteX45" fmla="*/ 1989055 w 2113203"/>
                <a:gd name="connsiteY45" fmla="*/ 2498103 h 2498103"/>
                <a:gd name="connsiteX0" fmla="*/ 0 w 2116769"/>
                <a:gd name="connsiteY0" fmla="*/ 37707 h 2498103"/>
                <a:gd name="connsiteX1" fmla="*/ 0 w 2116769"/>
                <a:gd name="connsiteY1" fmla="*/ 37707 h 2498103"/>
                <a:gd name="connsiteX2" fmla="*/ 84841 w 2116769"/>
                <a:gd name="connsiteY2" fmla="*/ 18854 h 2498103"/>
                <a:gd name="connsiteX3" fmla="*/ 254523 w 2116769"/>
                <a:gd name="connsiteY3" fmla="*/ 9427 h 2498103"/>
                <a:gd name="connsiteX4" fmla="*/ 395926 w 2116769"/>
                <a:gd name="connsiteY4" fmla="*/ 0 h 2498103"/>
                <a:gd name="connsiteX5" fmla="*/ 471340 w 2116769"/>
                <a:gd name="connsiteY5" fmla="*/ 9427 h 2498103"/>
                <a:gd name="connsiteX6" fmla="*/ 565608 w 2116769"/>
                <a:gd name="connsiteY6" fmla="*/ 18854 h 2498103"/>
                <a:gd name="connsiteX7" fmla="*/ 622169 w 2116769"/>
                <a:gd name="connsiteY7" fmla="*/ 28281 h 2498103"/>
                <a:gd name="connsiteX8" fmla="*/ 763571 w 2116769"/>
                <a:gd name="connsiteY8" fmla="*/ 47134 h 2498103"/>
                <a:gd name="connsiteX9" fmla="*/ 829559 w 2116769"/>
                <a:gd name="connsiteY9" fmla="*/ 65988 h 2498103"/>
                <a:gd name="connsiteX10" fmla="*/ 914400 w 2116769"/>
                <a:gd name="connsiteY10" fmla="*/ 113122 h 2498103"/>
                <a:gd name="connsiteX11" fmla="*/ 1150070 w 2116769"/>
                <a:gd name="connsiteY11" fmla="*/ 131975 h 2498103"/>
                <a:gd name="connsiteX12" fmla="*/ 1206631 w 2116769"/>
                <a:gd name="connsiteY12" fmla="*/ 150829 h 2498103"/>
                <a:gd name="connsiteX13" fmla="*/ 1244338 w 2116769"/>
                <a:gd name="connsiteY13" fmla="*/ 160256 h 2498103"/>
                <a:gd name="connsiteX14" fmla="*/ 1300899 w 2116769"/>
                <a:gd name="connsiteY14" fmla="*/ 179110 h 2498103"/>
                <a:gd name="connsiteX15" fmla="*/ 1414020 w 2116769"/>
                <a:gd name="connsiteY15" fmla="*/ 226244 h 2498103"/>
                <a:gd name="connsiteX16" fmla="*/ 1442301 w 2116769"/>
                <a:gd name="connsiteY16" fmla="*/ 245097 h 2498103"/>
                <a:gd name="connsiteX17" fmla="*/ 1498862 w 2116769"/>
                <a:gd name="connsiteY17" fmla="*/ 263951 h 2498103"/>
                <a:gd name="connsiteX18" fmla="*/ 1536569 w 2116769"/>
                <a:gd name="connsiteY18" fmla="*/ 292231 h 2498103"/>
                <a:gd name="connsiteX19" fmla="*/ 1593130 w 2116769"/>
                <a:gd name="connsiteY19" fmla="*/ 329938 h 2498103"/>
                <a:gd name="connsiteX20" fmla="*/ 1621410 w 2116769"/>
                <a:gd name="connsiteY20" fmla="*/ 386499 h 2498103"/>
                <a:gd name="connsiteX21" fmla="*/ 1649691 w 2116769"/>
                <a:gd name="connsiteY21" fmla="*/ 405353 h 2498103"/>
                <a:gd name="connsiteX22" fmla="*/ 1715678 w 2116769"/>
                <a:gd name="connsiteY22" fmla="*/ 490194 h 2498103"/>
                <a:gd name="connsiteX23" fmla="*/ 1743959 w 2116769"/>
                <a:gd name="connsiteY23" fmla="*/ 509048 h 2498103"/>
                <a:gd name="connsiteX24" fmla="*/ 1772239 w 2116769"/>
                <a:gd name="connsiteY24" fmla="*/ 584462 h 2498103"/>
                <a:gd name="connsiteX25" fmla="*/ 1791093 w 2116769"/>
                <a:gd name="connsiteY25" fmla="*/ 612742 h 2498103"/>
                <a:gd name="connsiteX26" fmla="*/ 1800519 w 2116769"/>
                <a:gd name="connsiteY26" fmla="*/ 641023 h 2498103"/>
                <a:gd name="connsiteX27" fmla="*/ 1838227 w 2116769"/>
                <a:gd name="connsiteY27" fmla="*/ 707011 h 2498103"/>
                <a:gd name="connsiteX28" fmla="*/ 1847653 w 2116769"/>
                <a:gd name="connsiteY28" fmla="*/ 744718 h 2498103"/>
                <a:gd name="connsiteX29" fmla="*/ 1866507 w 2116769"/>
                <a:gd name="connsiteY29" fmla="*/ 772998 h 2498103"/>
                <a:gd name="connsiteX30" fmla="*/ 1932495 w 2116769"/>
                <a:gd name="connsiteY30" fmla="*/ 829559 h 2498103"/>
                <a:gd name="connsiteX31" fmla="*/ 1998482 w 2116769"/>
                <a:gd name="connsiteY31" fmla="*/ 933254 h 2498103"/>
                <a:gd name="connsiteX32" fmla="*/ 2017336 w 2116769"/>
                <a:gd name="connsiteY32" fmla="*/ 961534 h 2498103"/>
                <a:gd name="connsiteX33" fmla="*/ 2045616 w 2116769"/>
                <a:gd name="connsiteY33" fmla="*/ 1008668 h 2498103"/>
                <a:gd name="connsiteX34" fmla="*/ 2064470 w 2116769"/>
                <a:gd name="connsiteY34" fmla="*/ 1036949 h 2498103"/>
                <a:gd name="connsiteX35" fmla="*/ 2092750 w 2116769"/>
                <a:gd name="connsiteY35" fmla="*/ 1131217 h 2498103"/>
                <a:gd name="connsiteX36" fmla="*/ 2102177 w 2116769"/>
                <a:gd name="connsiteY36" fmla="*/ 1206631 h 2498103"/>
                <a:gd name="connsiteX37" fmla="*/ 2111604 w 2116769"/>
                <a:gd name="connsiteY37" fmla="*/ 1480008 h 2498103"/>
                <a:gd name="connsiteX38" fmla="*/ 2102177 w 2116769"/>
                <a:gd name="connsiteY38" fmla="*/ 1630837 h 2498103"/>
                <a:gd name="connsiteX39" fmla="*/ 2111604 w 2116769"/>
                <a:gd name="connsiteY39" fmla="*/ 1659118 h 2498103"/>
                <a:gd name="connsiteX40" fmla="*/ 2045616 w 2116769"/>
                <a:gd name="connsiteY40" fmla="*/ 1951349 h 2498103"/>
                <a:gd name="connsiteX41" fmla="*/ 2036189 w 2116769"/>
                <a:gd name="connsiteY41" fmla="*/ 1989056 h 2498103"/>
                <a:gd name="connsiteX42" fmla="*/ 2017336 w 2116769"/>
                <a:gd name="connsiteY42" fmla="*/ 2318994 h 2498103"/>
                <a:gd name="connsiteX43" fmla="*/ 2007909 w 2116769"/>
                <a:gd name="connsiteY43" fmla="*/ 2347274 h 2498103"/>
                <a:gd name="connsiteX44" fmla="*/ 2007909 w 2116769"/>
                <a:gd name="connsiteY44" fmla="*/ 2498103 h 2498103"/>
                <a:gd name="connsiteX45" fmla="*/ 1989055 w 2116769"/>
                <a:gd name="connsiteY45" fmla="*/ 2498103 h 2498103"/>
                <a:gd name="connsiteX0" fmla="*/ 0 w 2116769"/>
                <a:gd name="connsiteY0" fmla="*/ 37707 h 2498103"/>
                <a:gd name="connsiteX1" fmla="*/ 0 w 2116769"/>
                <a:gd name="connsiteY1" fmla="*/ 37707 h 2498103"/>
                <a:gd name="connsiteX2" fmla="*/ 84841 w 2116769"/>
                <a:gd name="connsiteY2" fmla="*/ 18854 h 2498103"/>
                <a:gd name="connsiteX3" fmla="*/ 254523 w 2116769"/>
                <a:gd name="connsiteY3" fmla="*/ 9427 h 2498103"/>
                <a:gd name="connsiteX4" fmla="*/ 395926 w 2116769"/>
                <a:gd name="connsiteY4" fmla="*/ 0 h 2498103"/>
                <a:gd name="connsiteX5" fmla="*/ 471340 w 2116769"/>
                <a:gd name="connsiteY5" fmla="*/ 9427 h 2498103"/>
                <a:gd name="connsiteX6" fmla="*/ 565608 w 2116769"/>
                <a:gd name="connsiteY6" fmla="*/ 18854 h 2498103"/>
                <a:gd name="connsiteX7" fmla="*/ 622169 w 2116769"/>
                <a:gd name="connsiteY7" fmla="*/ 28281 h 2498103"/>
                <a:gd name="connsiteX8" fmla="*/ 763571 w 2116769"/>
                <a:gd name="connsiteY8" fmla="*/ 47134 h 2498103"/>
                <a:gd name="connsiteX9" fmla="*/ 829559 w 2116769"/>
                <a:gd name="connsiteY9" fmla="*/ 65988 h 2498103"/>
                <a:gd name="connsiteX10" fmla="*/ 914400 w 2116769"/>
                <a:gd name="connsiteY10" fmla="*/ 113122 h 2498103"/>
                <a:gd name="connsiteX11" fmla="*/ 1150070 w 2116769"/>
                <a:gd name="connsiteY11" fmla="*/ 131975 h 2498103"/>
                <a:gd name="connsiteX12" fmla="*/ 1206631 w 2116769"/>
                <a:gd name="connsiteY12" fmla="*/ 150829 h 2498103"/>
                <a:gd name="connsiteX13" fmla="*/ 1244338 w 2116769"/>
                <a:gd name="connsiteY13" fmla="*/ 160256 h 2498103"/>
                <a:gd name="connsiteX14" fmla="*/ 1300899 w 2116769"/>
                <a:gd name="connsiteY14" fmla="*/ 179110 h 2498103"/>
                <a:gd name="connsiteX15" fmla="*/ 1414020 w 2116769"/>
                <a:gd name="connsiteY15" fmla="*/ 226244 h 2498103"/>
                <a:gd name="connsiteX16" fmla="*/ 1442301 w 2116769"/>
                <a:gd name="connsiteY16" fmla="*/ 245097 h 2498103"/>
                <a:gd name="connsiteX17" fmla="*/ 1498862 w 2116769"/>
                <a:gd name="connsiteY17" fmla="*/ 263951 h 2498103"/>
                <a:gd name="connsiteX18" fmla="*/ 1536569 w 2116769"/>
                <a:gd name="connsiteY18" fmla="*/ 292231 h 2498103"/>
                <a:gd name="connsiteX19" fmla="*/ 1593130 w 2116769"/>
                <a:gd name="connsiteY19" fmla="*/ 329938 h 2498103"/>
                <a:gd name="connsiteX20" fmla="*/ 1621410 w 2116769"/>
                <a:gd name="connsiteY20" fmla="*/ 386499 h 2498103"/>
                <a:gd name="connsiteX21" fmla="*/ 1649691 w 2116769"/>
                <a:gd name="connsiteY21" fmla="*/ 405353 h 2498103"/>
                <a:gd name="connsiteX22" fmla="*/ 1715678 w 2116769"/>
                <a:gd name="connsiteY22" fmla="*/ 490194 h 2498103"/>
                <a:gd name="connsiteX23" fmla="*/ 1743959 w 2116769"/>
                <a:gd name="connsiteY23" fmla="*/ 509048 h 2498103"/>
                <a:gd name="connsiteX24" fmla="*/ 1772239 w 2116769"/>
                <a:gd name="connsiteY24" fmla="*/ 584462 h 2498103"/>
                <a:gd name="connsiteX25" fmla="*/ 1791093 w 2116769"/>
                <a:gd name="connsiteY25" fmla="*/ 612742 h 2498103"/>
                <a:gd name="connsiteX26" fmla="*/ 1800519 w 2116769"/>
                <a:gd name="connsiteY26" fmla="*/ 641023 h 2498103"/>
                <a:gd name="connsiteX27" fmla="*/ 1838227 w 2116769"/>
                <a:gd name="connsiteY27" fmla="*/ 707011 h 2498103"/>
                <a:gd name="connsiteX28" fmla="*/ 1847653 w 2116769"/>
                <a:gd name="connsiteY28" fmla="*/ 744718 h 2498103"/>
                <a:gd name="connsiteX29" fmla="*/ 1866507 w 2116769"/>
                <a:gd name="connsiteY29" fmla="*/ 772998 h 2498103"/>
                <a:gd name="connsiteX30" fmla="*/ 1932495 w 2116769"/>
                <a:gd name="connsiteY30" fmla="*/ 829559 h 2498103"/>
                <a:gd name="connsiteX31" fmla="*/ 1998482 w 2116769"/>
                <a:gd name="connsiteY31" fmla="*/ 933254 h 2498103"/>
                <a:gd name="connsiteX32" fmla="*/ 2017336 w 2116769"/>
                <a:gd name="connsiteY32" fmla="*/ 961534 h 2498103"/>
                <a:gd name="connsiteX33" fmla="*/ 2045616 w 2116769"/>
                <a:gd name="connsiteY33" fmla="*/ 1008668 h 2498103"/>
                <a:gd name="connsiteX34" fmla="*/ 2064470 w 2116769"/>
                <a:gd name="connsiteY34" fmla="*/ 1036949 h 2498103"/>
                <a:gd name="connsiteX35" fmla="*/ 2092750 w 2116769"/>
                <a:gd name="connsiteY35" fmla="*/ 1131217 h 2498103"/>
                <a:gd name="connsiteX36" fmla="*/ 2102177 w 2116769"/>
                <a:gd name="connsiteY36" fmla="*/ 1206631 h 2498103"/>
                <a:gd name="connsiteX37" fmla="*/ 2111604 w 2116769"/>
                <a:gd name="connsiteY37" fmla="*/ 1480008 h 2498103"/>
                <a:gd name="connsiteX38" fmla="*/ 2102177 w 2116769"/>
                <a:gd name="connsiteY38" fmla="*/ 1630837 h 2498103"/>
                <a:gd name="connsiteX39" fmla="*/ 2111604 w 2116769"/>
                <a:gd name="connsiteY39" fmla="*/ 1659118 h 2498103"/>
                <a:gd name="connsiteX40" fmla="*/ 2045616 w 2116769"/>
                <a:gd name="connsiteY40" fmla="*/ 1951349 h 2498103"/>
                <a:gd name="connsiteX41" fmla="*/ 2073897 w 2116769"/>
                <a:gd name="connsiteY41" fmla="*/ 2017336 h 2498103"/>
                <a:gd name="connsiteX42" fmla="*/ 2017336 w 2116769"/>
                <a:gd name="connsiteY42" fmla="*/ 2318994 h 2498103"/>
                <a:gd name="connsiteX43" fmla="*/ 2007909 w 2116769"/>
                <a:gd name="connsiteY43" fmla="*/ 2347274 h 2498103"/>
                <a:gd name="connsiteX44" fmla="*/ 2007909 w 2116769"/>
                <a:gd name="connsiteY44" fmla="*/ 2498103 h 2498103"/>
                <a:gd name="connsiteX45" fmla="*/ 1989055 w 2116769"/>
                <a:gd name="connsiteY45" fmla="*/ 2498103 h 2498103"/>
                <a:gd name="connsiteX0" fmla="*/ 0 w 2116769"/>
                <a:gd name="connsiteY0" fmla="*/ 37707 h 2498103"/>
                <a:gd name="connsiteX1" fmla="*/ 0 w 2116769"/>
                <a:gd name="connsiteY1" fmla="*/ 37707 h 2498103"/>
                <a:gd name="connsiteX2" fmla="*/ 84841 w 2116769"/>
                <a:gd name="connsiteY2" fmla="*/ 18854 h 2498103"/>
                <a:gd name="connsiteX3" fmla="*/ 254523 w 2116769"/>
                <a:gd name="connsiteY3" fmla="*/ 9427 h 2498103"/>
                <a:gd name="connsiteX4" fmla="*/ 395926 w 2116769"/>
                <a:gd name="connsiteY4" fmla="*/ 0 h 2498103"/>
                <a:gd name="connsiteX5" fmla="*/ 471340 w 2116769"/>
                <a:gd name="connsiteY5" fmla="*/ 9427 h 2498103"/>
                <a:gd name="connsiteX6" fmla="*/ 565608 w 2116769"/>
                <a:gd name="connsiteY6" fmla="*/ 18854 h 2498103"/>
                <a:gd name="connsiteX7" fmla="*/ 622169 w 2116769"/>
                <a:gd name="connsiteY7" fmla="*/ 28281 h 2498103"/>
                <a:gd name="connsiteX8" fmla="*/ 763571 w 2116769"/>
                <a:gd name="connsiteY8" fmla="*/ 47134 h 2498103"/>
                <a:gd name="connsiteX9" fmla="*/ 829559 w 2116769"/>
                <a:gd name="connsiteY9" fmla="*/ 65988 h 2498103"/>
                <a:gd name="connsiteX10" fmla="*/ 914400 w 2116769"/>
                <a:gd name="connsiteY10" fmla="*/ 113122 h 2498103"/>
                <a:gd name="connsiteX11" fmla="*/ 1150070 w 2116769"/>
                <a:gd name="connsiteY11" fmla="*/ 131975 h 2498103"/>
                <a:gd name="connsiteX12" fmla="*/ 1206631 w 2116769"/>
                <a:gd name="connsiteY12" fmla="*/ 150829 h 2498103"/>
                <a:gd name="connsiteX13" fmla="*/ 1244338 w 2116769"/>
                <a:gd name="connsiteY13" fmla="*/ 160256 h 2498103"/>
                <a:gd name="connsiteX14" fmla="*/ 1300899 w 2116769"/>
                <a:gd name="connsiteY14" fmla="*/ 179110 h 2498103"/>
                <a:gd name="connsiteX15" fmla="*/ 1414020 w 2116769"/>
                <a:gd name="connsiteY15" fmla="*/ 226244 h 2498103"/>
                <a:gd name="connsiteX16" fmla="*/ 1442301 w 2116769"/>
                <a:gd name="connsiteY16" fmla="*/ 245097 h 2498103"/>
                <a:gd name="connsiteX17" fmla="*/ 1498862 w 2116769"/>
                <a:gd name="connsiteY17" fmla="*/ 263951 h 2498103"/>
                <a:gd name="connsiteX18" fmla="*/ 1536569 w 2116769"/>
                <a:gd name="connsiteY18" fmla="*/ 292231 h 2498103"/>
                <a:gd name="connsiteX19" fmla="*/ 1593130 w 2116769"/>
                <a:gd name="connsiteY19" fmla="*/ 329938 h 2498103"/>
                <a:gd name="connsiteX20" fmla="*/ 1621410 w 2116769"/>
                <a:gd name="connsiteY20" fmla="*/ 386499 h 2498103"/>
                <a:gd name="connsiteX21" fmla="*/ 1649691 w 2116769"/>
                <a:gd name="connsiteY21" fmla="*/ 405353 h 2498103"/>
                <a:gd name="connsiteX22" fmla="*/ 1715678 w 2116769"/>
                <a:gd name="connsiteY22" fmla="*/ 490194 h 2498103"/>
                <a:gd name="connsiteX23" fmla="*/ 1743959 w 2116769"/>
                <a:gd name="connsiteY23" fmla="*/ 509048 h 2498103"/>
                <a:gd name="connsiteX24" fmla="*/ 1772239 w 2116769"/>
                <a:gd name="connsiteY24" fmla="*/ 584462 h 2498103"/>
                <a:gd name="connsiteX25" fmla="*/ 1791093 w 2116769"/>
                <a:gd name="connsiteY25" fmla="*/ 612742 h 2498103"/>
                <a:gd name="connsiteX26" fmla="*/ 1800519 w 2116769"/>
                <a:gd name="connsiteY26" fmla="*/ 641023 h 2498103"/>
                <a:gd name="connsiteX27" fmla="*/ 1838227 w 2116769"/>
                <a:gd name="connsiteY27" fmla="*/ 707011 h 2498103"/>
                <a:gd name="connsiteX28" fmla="*/ 1847653 w 2116769"/>
                <a:gd name="connsiteY28" fmla="*/ 744718 h 2498103"/>
                <a:gd name="connsiteX29" fmla="*/ 1866507 w 2116769"/>
                <a:gd name="connsiteY29" fmla="*/ 772998 h 2498103"/>
                <a:gd name="connsiteX30" fmla="*/ 1932495 w 2116769"/>
                <a:gd name="connsiteY30" fmla="*/ 829559 h 2498103"/>
                <a:gd name="connsiteX31" fmla="*/ 1998482 w 2116769"/>
                <a:gd name="connsiteY31" fmla="*/ 933254 h 2498103"/>
                <a:gd name="connsiteX32" fmla="*/ 2017336 w 2116769"/>
                <a:gd name="connsiteY32" fmla="*/ 961534 h 2498103"/>
                <a:gd name="connsiteX33" fmla="*/ 2045616 w 2116769"/>
                <a:gd name="connsiteY33" fmla="*/ 1008668 h 2498103"/>
                <a:gd name="connsiteX34" fmla="*/ 2064470 w 2116769"/>
                <a:gd name="connsiteY34" fmla="*/ 1036949 h 2498103"/>
                <a:gd name="connsiteX35" fmla="*/ 2092750 w 2116769"/>
                <a:gd name="connsiteY35" fmla="*/ 1131217 h 2498103"/>
                <a:gd name="connsiteX36" fmla="*/ 2102177 w 2116769"/>
                <a:gd name="connsiteY36" fmla="*/ 1206631 h 2498103"/>
                <a:gd name="connsiteX37" fmla="*/ 2111604 w 2116769"/>
                <a:gd name="connsiteY37" fmla="*/ 1480008 h 2498103"/>
                <a:gd name="connsiteX38" fmla="*/ 2102177 w 2116769"/>
                <a:gd name="connsiteY38" fmla="*/ 1630837 h 2498103"/>
                <a:gd name="connsiteX39" fmla="*/ 2111604 w 2116769"/>
                <a:gd name="connsiteY39" fmla="*/ 1659118 h 2498103"/>
                <a:gd name="connsiteX40" fmla="*/ 2083324 w 2116769"/>
                <a:gd name="connsiteY40" fmla="*/ 1951349 h 2498103"/>
                <a:gd name="connsiteX41" fmla="*/ 2073897 w 2116769"/>
                <a:gd name="connsiteY41" fmla="*/ 2017336 h 2498103"/>
                <a:gd name="connsiteX42" fmla="*/ 2017336 w 2116769"/>
                <a:gd name="connsiteY42" fmla="*/ 2318994 h 2498103"/>
                <a:gd name="connsiteX43" fmla="*/ 2007909 w 2116769"/>
                <a:gd name="connsiteY43" fmla="*/ 2347274 h 2498103"/>
                <a:gd name="connsiteX44" fmla="*/ 2007909 w 2116769"/>
                <a:gd name="connsiteY44" fmla="*/ 2498103 h 2498103"/>
                <a:gd name="connsiteX45" fmla="*/ 1989055 w 2116769"/>
                <a:gd name="connsiteY45" fmla="*/ 2498103 h 249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16769" h="2498103">
                  <a:moveTo>
                    <a:pt x="0" y="37707"/>
                  </a:moveTo>
                  <a:lnTo>
                    <a:pt x="0" y="37707"/>
                  </a:lnTo>
                  <a:cubicBezTo>
                    <a:pt x="28280" y="31423"/>
                    <a:pt x="56048" y="22053"/>
                    <a:pt x="84841" y="18854"/>
                  </a:cubicBezTo>
                  <a:cubicBezTo>
                    <a:pt x="141142" y="12598"/>
                    <a:pt x="197979" y="12854"/>
                    <a:pt x="254523" y="9427"/>
                  </a:cubicBezTo>
                  <a:lnTo>
                    <a:pt x="395926" y="0"/>
                  </a:lnTo>
                  <a:lnTo>
                    <a:pt x="471340" y="9427"/>
                  </a:lnTo>
                  <a:cubicBezTo>
                    <a:pt x="502726" y="12914"/>
                    <a:pt x="534272" y="14937"/>
                    <a:pt x="565608" y="18854"/>
                  </a:cubicBezTo>
                  <a:cubicBezTo>
                    <a:pt x="584574" y="21225"/>
                    <a:pt x="603247" y="25578"/>
                    <a:pt x="622169" y="28281"/>
                  </a:cubicBezTo>
                  <a:cubicBezTo>
                    <a:pt x="660492" y="33756"/>
                    <a:pt x="724373" y="40007"/>
                    <a:pt x="763571" y="47134"/>
                  </a:cubicBezTo>
                  <a:cubicBezTo>
                    <a:pt x="770827" y="48453"/>
                    <a:pt x="819736" y="60531"/>
                    <a:pt x="829559" y="65988"/>
                  </a:cubicBezTo>
                  <a:cubicBezTo>
                    <a:pt x="861604" y="83791"/>
                    <a:pt x="879000" y="107676"/>
                    <a:pt x="914400" y="113122"/>
                  </a:cubicBezTo>
                  <a:cubicBezTo>
                    <a:pt x="968423" y="121433"/>
                    <a:pt x="1107671" y="129149"/>
                    <a:pt x="1150070" y="131975"/>
                  </a:cubicBezTo>
                  <a:cubicBezTo>
                    <a:pt x="1168924" y="138260"/>
                    <a:pt x="1187351" y="146009"/>
                    <a:pt x="1206631" y="150829"/>
                  </a:cubicBezTo>
                  <a:cubicBezTo>
                    <a:pt x="1219200" y="153971"/>
                    <a:pt x="1231929" y="156533"/>
                    <a:pt x="1244338" y="160256"/>
                  </a:cubicBezTo>
                  <a:cubicBezTo>
                    <a:pt x="1263373" y="165967"/>
                    <a:pt x="1284363" y="168086"/>
                    <a:pt x="1300899" y="179110"/>
                  </a:cubicBezTo>
                  <a:cubicBezTo>
                    <a:pt x="1373363" y="227419"/>
                    <a:pt x="1335109" y="213092"/>
                    <a:pt x="1414020" y="226244"/>
                  </a:cubicBezTo>
                  <a:cubicBezTo>
                    <a:pt x="1423447" y="232528"/>
                    <a:pt x="1431948" y="240496"/>
                    <a:pt x="1442301" y="245097"/>
                  </a:cubicBezTo>
                  <a:cubicBezTo>
                    <a:pt x="1460462" y="253168"/>
                    <a:pt x="1498862" y="263951"/>
                    <a:pt x="1498862" y="263951"/>
                  </a:cubicBezTo>
                  <a:cubicBezTo>
                    <a:pt x="1511431" y="273378"/>
                    <a:pt x="1523698" y="283221"/>
                    <a:pt x="1536569" y="292231"/>
                  </a:cubicBezTo>
                  <a:cubicBezTo>
                    <a:pt x="1555132" y="305225"/>
                    <a:pt x="1593130" y="329938"/>
                    <a:pt x="1593130" y="329938"/>
                  </a:cubicBezTo>
                  <a:cubicBezTo>
                    <a:pt x="1600797" y="352941"/>
                    <a:pt x="1603134" y="368223"/>
                    <a:pt x="1621410" y="386499"/>
                  </a:cubicBezTo>
                  <a:cubicBezTo>
                    <a:pt x="1629421" y="394510"/>
                    <a:pt x="1640264" y="399068"/>
                    <a:pt x="1649691" y="405353"/>
                  </a:cubicBezTo>
                  <a:cubicBezTo>
                    <a:pt x="1675968" y="444768"/>
                    <a:pt x="1682451" y="462505"/>
                    <a:pt x="1715678" y="490194"/>
                  </a:cubicBezTo>
                  <a:cubicBezTo>
                    <a:pt x="1724382" y="497447"/>
                    <a:pt x="1734532" y="502763"/>
                    <a:pt x="1743959" y="509048"/>
                  </a:cubicBezTo>
                  <a:cubicBezTo>
                    <a:pt x="1788174" y="575372"/>
                    <a:pt x="1737291" y="491269"/>
                    <a:pt x="1772239" y="584462"/>
                  </a:cubicBezTo>
                  <a:cubicBezTo>
                    <a:pt x="1776217" y="595070"/>
                    <a:pt x="1784808" y="603315"/>
                    <a:pt x="1791093" y="612742"/>
                  </a:cubicBezTo>
                  <a:cubicBezTo>
                    <a:pt x="1794235" y="622169"/>
                    <a:pt x="1796605" y="631890"/>
                    <a:pt x="1800519" y="641023"/>
                  </a:cubicBezTo>
                  <a:cubicBezTo>
                    <a:pt x="1814869" y="674508"/>
                    <a:pt x="1819294" y="678612"/>
                    <a:pt x="1838227" y="707011"/>
                  </a:cubicBezTo>
                  <a:cubicBezTo>
                    <a:pt x="1841369" y="719580"/>
                    <a:pt x="1842549" y="732810"/>
                    <a:pt x="1847653" y="744718"/>
                  </a:cubicBezTo>
                  <a:cubicBezTo>
                    <a:pt x="1852116" y="755132"/>
                    <a:pt x="1859134" y="764396"/>
                    <a:pt x="1866507" y="772998"/>
                  </a:cubicBezTo>
                  <a:cubicBezTo>
                    <a:pt x="1896987" y="808557"/>
                    <a:pt x="1899137" y="807320"/>
                    <a:pt x="1932495" y="829559"/>
                  </a:cubicBezTo>
                  <a:cubicBezTo>
                    <a:pt x="2013316" y="950791"/>
                    <a:pt x="1931900" y="826724"/>
                    <a:pt x="1998482" y="933254"/>
                  </a:cubicBezTo>
                  <a:cubicBezTo>
                    <a:pt x="2004487" y="942861"/>
                    <a:pt x="2011331" y="951927"/>
                    <a:pt x="2017336" y="961534"/>
                  </a:cubicBezTo>
                  <a:cubicBezTo>
                    <a:pt x="2027047" y="977071"/>
                    <a:pt x="2035905" y="993131"/>
                    <a:pt x="2045616" y="1008668"/>
                  </a:cubicBezTo>
                  <a:cubicBezTo>
                    <a:pt x="2051621" y="1018276"/>
                    <a:pt x="2059869" y="1026596"/>
                    <a:pt x="2064470" y="1036949"/>
                  </a:cubicBezTo>
                  <a:cubicBezTo>
                    <a:pt x="2071173" y="1052032"/>
                    <a:pt x="2089094" y="1109283"/>
                    <a:pt x="2092750" y="1131217"/>
                  </a:cubicBezTo>
                  <a:cubicBezTo>
                    <a:pt x="2096915" y="1156206"/>
                    <a:pt x="2099035" y="1181493"/>
                    <a:pt x="2102177" y="1206631"/>
                  </a:cubicBezTo>
                  <a:cubicBezTo>
                    <a:pt x="2105319" y="1297757"/>
                    <a:pt x="2111604" y="1388828"/>
                    <a:pt x="2111604" y="1480008"/>
                  </a:cubicBezTo>
                  <a:cubicBezTo>
                    <a:pt x="2111604" y="1530382"/>
                    <a:pt x="2102177" y="1600985"/>
                    <a:pt x="2102177" y="1630837"/>
                  </a:cubicBezTo>
                  <a:cubicBezTo>
                    <a:pt x="2102177" y="1660689"/>
                    <a:pt x="2127315" y="1655976"/>
                    <a:pt x="2111604" y="1659118"/>
                  </a:cubicBezTo>
                  <a:cubicBezTo>
                    <a:pt x="2108462" y="1762813"/>
                    <a:pt x="2089608" y="1891646"/>
                    <a:pt x="2083324" y="1951349"/>
                  </a:cubicBezTo>
                  <a:cubicBezTo>
                    <a:pt x="2077040" y="2011052"/>
                    <a:pt x="2084895" y="1956062"/>
                    <a:pt x="2073897" y="2017336"/>
                  </a:cubicBezTo>
                  <a:cubicBezTo>
                    <a:pt x="2062899" y="2078610"/>
                    <a:pt x="2028334" y="2264004"/>
                    <a:pt x="2017336" y="2318994"/>
                  </a:cubicBezTo>
                  <a:cubicBezTo>
                    <a:pt x="2006338" y="2373984"/>
                    <a:pt x="2008431" y="2337351"/>
                    <a:pt x="2007909" y="2347274"/>
                  </a:cubicBezTo>
                  <a:cubicBezTo>
                    <a:pt x="2005266" y="2397481"/>
                    <a:pt x="2007909" y="2447827"/>
                    <a:pt x="2007909" y="2498103"/>
                  </a:cubicBezTo>
                  <a:lnTo>
                    <a:pt x="1989055" y="2498103"/>
                  </a:lnTo>
                </a:path>
              </a:pathLst>
            </a:custGeom>
            <a:noFill/>
            <a:ln w="38100" cap="flat" cmpd="sng" algn="ctr">
              <a:solidFill>
                <a:srgbClr val="29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14400" y="3441549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bg2"/>
                </a:solidFill>
              </a:rPr>
              <a:t>Mild </a:t>
            </a:r>
            <a:r>
              <a:rPr lang="en-US" sz="4400" dirty="0">
                <a:solidFill>
                  <a:schemeClr val="bg2"/>
                </a:solidFill>
              </a:rPr>
              <a:t> </a:t>
            </a:r>
            <a:r>
              <a:rPr lang="en-US" sz="4400" dirty="0" smtClean="0">
                <a:solidFill>
                  <a:schemeClr val="bg2"/>
                </a:solidFill>
              </a:rPr>
              <a:t> &lt;30°</a:t>
            </a:r>
            <a:endParaRPr lang="en-US" sz="4400" dirty="0">
              <a:solidFill>
                <a:schemeClr val="bg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75480" y="35559"/>
            <a:ext cx="4648200" cy="4161513"/>
            <a:chOff x="4475480" y="35559"/>
            <a:chExt cx="4648200" cy="416151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0" t="16938" r="10348" b="20905"/>
            <a:stretch/>
          </p:blipFill>
          <p:spPr bwMode="auto">
            <a:xfrm>
              <a:off x="4475480" y="35559"/>
              <a:ext cx="4648200" cy="4114801"/>
            </a:xfrm>
            <a:prstGeom prst="rect">
              <a:avLst/>
            </a:prstGeom>
            <a:noFill/>
            <a:ln w="25400">
              <a:solidFill>
                <a:srgbClr val="292929"/>
              </a:solidFill>
              <a:miter lim="800000"/>
              <a:headEnd/>
              <a:tailEnd/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6918493" y="1756231"/>
              <a:ext cx="1362001" cy="9613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7605426" y="1816503"/>
              <a:ext cx="1391254" cy="201077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4490844" y="3427631"/>
              <a:ext cx="44296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400" dirty="0" smtClean="0">
                  <a:solidFill>
                    <a:schemeClr val="bg2"/>
                  </a:solidFill>
                </a:rPr>
                <a:t>Moderate  30-60°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40542" y="1802943"/>
              <a:ext cx="10799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2"/>
                  </a:solidFill>
                  <a:effectLst/>
                </a:rPr>
                <a:t>50</a:t>
              </a:r>
              <a:r>
                <a:rPr lang="en-US" sz="4400" dirty="0" smtClean="0">
                  <a:solidFill>
                    <a:schemeClr val="bg2"/>
                  </a:solidFill>
                </a:rPr>
                <a:t>°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716963" y="563880"/>
              <a:ext cx="2319926" cy="2853332"/>
              <a:chOff x="3977179" y="1765803"/>
              <a:chExt cx="2319926" cy="2853331"/>
            </a:xfrm>
          </p:grpSpPr>
          <p:sp>
            <p:nvSpPr>
              <p:cNvPr id="25" name="Freeform 24"/>
              <p:cNvSpPr/>
              <p:nvPr/>
            </p:nvSpPr>
            <p:spPr bwMode="auto">
              <a:xfrm>
                <a:off x="4543720" y="2073897"/>
                <a:ext cx="1649690" cy="659876"/>
              </a:xfrm>
              <a:custGeom>
                <a:avLst/>
                <a:gdLst>
                  <a:gd name="connsiteX0" fmla="*/ 1649690 w 1649690"/>
                  <a:gd name="connsiteY0" fmla="*/ 56561 h 659876"/>
                  <a:gd name="connsiteX1" fmla="*/ 1649690 w 1649690"/>
                  <a:gd name="connsiteY1" fmla="*/ 56561 h 659876"/>
                  <a:gd name="connsiteX2" fmla="*/ 1564849 w 1649690"/>
                  <a:gd name="connsiteY2" fmla="*/ 37707 h 659876"/>
                  <a:gd name="connsiteX3" fmla="*/ 1508288 w 1649690"/>
                  <a:gd name="connsiteY3" fmla="*/ 18854 h 659876"/>
                  <a:gd name="connsiteX4" fmla="*/ 1480008 w 1649690"/>
                  <a:gd name="connsiteY4" fmla="*/ 9427 h 659876"/>
                  <a:gd name="connsiteX5" fmla="*/ 1442301 w 1649690"/>
                  <a:gd name="connsiteY5" fmla="*/ 0 h 659876"/>
                  <a:gd name="connsiteX6" fmla="*/ 1093509 w 1649690"/>
                  <a:gd name="connsiteY6" fmla="*/ 9427 h 659876"/>
                  <a:gd name="connsiteX7" fmla="*/ 1065228 w 1649690"/>
                  <a:gd name="connsiteY7" fmla="*/ 18854 h 659876"/>
                  <a:gd name="connsiteX8" fmla="*/ 961534 w 1649690"/>
                  <a:gd name="connsiteY8" fmla="*/ 28280 h 659876"/>
                  <a:gd name="connsiteX9" fmla="*/ 886119 w 1649690"/>
                  <a:gd name="connsiteY9" fmla="*/ 47134 h 659876"/>
                  <a:gd name="connsiteX10" fmla="*/ 857839 w 1649690"/>
                  <a:gd name="connsiteY10" fmla="*/ 56561 h 659876"/>
                  <a:gd name="connsiteX11" fmla="*/ 772998 w 1649690"/>
                  <a:gd name="connsiteY11" fmla="*/ 65988 h 659876"/>
                  <a:gd name="connsiteX12" fmla="*/ 744717 w 1649690"/>
                  <a:gd name="connsiteY12" fmla="*/ 75414 h 659876"/>
                  <a:gd name="connsiteX13" fmla="*/ 678729 w 1649690"/>
                  <a:gd name="connsiteY13" fmla="*/ 84841 h 659876"/>
                  <a:gd name="connsiteX14" fmla="*/ 622169 w 1649690"/>
                  <a:gd name="connsiteY14" fmla="*/ 122548 h 659876"/>
                  <a:gd name="connsiteX15" fmla="*/ 593888 w 1649690"/>
                  <a:gd name="connsiteY15" fmla="*/ 131975 h 659876"/>
                  <a:gd name="connsiteX16" fmla="*/ 518474 w 1649690"/>
                  <a:gd name="connsiteY16" fmla="*/ 150829 h 659876"/>
                  <a:gd name="connsiteX17" fmla="*/ 490193 w 1649690"/>
                  <a:gd name="connsiteY17" fmla="*/ 160256 h 659876"/>
                  <a:gd name="connsiteX18" fmla="*/ 433633 w 1649690"/>
                  <a:gd name="connsiteY18" fmla="*/ 197963 h 659876"/>
                  <a:gd name="connsiteX19" fmla="*/ 377072 w 1649690"/>
                  <a:gd name="connsiteY19" fmla="*/ 226243 h 659876"/>
                  <a:gd name="connsiteX20" fmla="*/ 311084 w 1649690"/>
                  <a:gd name="connsiteY20" fmla="*/ 245097 h 659876"/>
                  <a:gd name="connsiteX21" fmla="*/ 282804 w 1649690"/>
                  <a:gd name="connsiteY21" fmla="*/ 254524 h 659876"/>
                  <a:gd name="connsiteX22" fmla="*/ 235670 w 1649690"/>
                  <a:gd name="connsiteY22" fmla="*/ 292231 h 659876"/>
                  <a:gd name="connsiteX23" fmla="*/ 216816 w 1649690"/>
                  <a:gd name="connsiteY23" fmla="*/ 320511 h 659876"/>
                  <a:gd name="connsiteX24" fmla="*/ 188536 w 1649690"/>
                  <a:gd name="connsiteY24" fmla="*/ 339365 h 659876"/>
                  <a:gd name="connsiteX25" fmla="*/ 122548 w 1649690"/>
                  <a:gd name="connsiteY25" fmla="*/ 377072 h 659876"/>
                  <a:gd name="connsiteX26" fmla="*/ 103694 w 1649690"/>
                  <a:gd name="connsiteY26" fmla="*/ 405352 h 659876"/>
                  <a:gd name="connsiteX27" fmla="*/ 75414 w 1649690"/>
                  <a:gd name="connsiteY27" fmla="*/ 461913 h 659876"/>
                  <a:gd name="connsiteX28" fmla="*/ 65987 w 1649690"/>
                  <a:gd name="connsiteY28" fmla="*/ 527901 h 659876"/>
                  <a:gd name="connsiteX29" fmla="*/ 56560 w 1649690"/>
                  <a:gd name="connsiteY29" fmla="*/ 556181 h 659876"/>
                  <a:gd name="connsiteX30" fmla="*/ 18853 w 1649690"/>
                  <a:gd name="connsiteY30" fmla="*/ 593889 h 659876"/>
                  <a:gd name="connsiteX31" fmla="*/ 0 w 1649690"/>
                  <a:gd name="connsiteY31" fmla="*/ 659876 h 659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49690" h="659876">
                    <a:moveTo>
                      <a:pt x="1649690" y="56561"/>
                    </a:moveTo>
                    <a:lnTo>
                      <a:pt x="1649690" y="56561"/>
                    </a:lnTo>
                    <a:cubicBezTo>
                      <a:pt x="1621410" y="50276"/>
                      <a:pt x="1592841" y="45172"/>
                      <a:pt x="1564849" y="37707"/>
                    </a:cubicBezTo>
                    <a:cubicBezTo>
                      <a:pt x="1545647" y="32586"/>
                      <a:pt x="1527142" y="25138"/>
                      <a:pt x="1508288" y="18854"/>
                    </a:cubicBezTo>
                    <a:cubicBezTo>
                      <a:pt x="1498861" y="15712"/>
                      <a:pt x="1489648" y="11837"/>
                      <a:pt x="1480008" y="9427"/>
                    </a:cubicBezTo>
                    <a:lnTo>
                      <a:pt x="1442301" y="0"/>
                    </a:lnTo>
                    <a:cubicBezTo>
                      <a:pt x="1326037" y="3142"/>
                      <a:pt x="1209670" y="3619"/>
                      <a:pt x="1093509" y="9427"/>
                    </a:cubicBezTo>
                    <a:cubicBezTo>
                      <a:pt x="1083584" y="9923"/>
                      <a:pt x="1075065" y="17449"/>
                      <a:pt x="1065228" y="18854"/>
                    </a:cubicBezTo>
                    <a:cubicBezTo>
                      <a:pt x="1030870" y="23762"/>
                      <a:pt x="996099" y="25138"/>
                      <a:pt x="961534" y="28280"/>
                    </a:cubicBezTo>
                    <a:cubicBezTo>
                      <a:pt x="936396" y="34565"/>
                      <a:pt x="910701" y="38940"/>
                      <a:pt x="886119" y="47134"/>
                    </a:cubicBezTo>
                    <a:cubicBezTo>
                      <a:pt x="876692" y="50276"/>
                      <a:pt x="867640" y="54927"/>
                      <a:pt x="857839" y="56561"/>
                    </a:cubicBezTo>
                    <a:cubicBezTo>
                      <a:pt x="829772" y="61239"/>
                      <a:pt x="801278" y="62846"/>
                      <a:pt x="772998" y="65988"/>
                    </a:cubicBezTo>
                    <a:cubicBezTo>
                      <a:pt x="763571" y="69130"/>
                      <a:pt x="754461" y="73465"/>
                      <a:pt x="744717" y="75414"/>
                    </a:cubicBezTo>
                    <a:cubicBezTo>
                      <a:pt x="722929" y="79771"/>
                      <a:pt x="699467" y="76865"/>
                      <a:pt x="678729" y="84841"/>
                    </a:cubicBezTo>
                    <a:cubicBezTo>
                      <a:pt x="657580" y="92975"/>
                      <a:pt x="643665" y="115383"/>
                      <a:pt x="622169" y="122548"/>
                    </a:cubicBezTo>
                    <a:cubicBezTo>
                      <a:pt x="612742" y="125690"/>
                      <a:pt x="603475" y="129360"/>
                      <a:pt x="593888" y="131975"/>
                    </a:cubicBezTo>
                    <a:cubicBezTo>
                      <a:pt x="568889" y="138793"/>
                      <a:pt x="543056" y="142635"/>
                      <a:pt x="518474" y="150829"/>
                    </a:cubicBezTo>
                    <a:cubicBezTo>
                      <a:pt x="509047" y="153971"/>
                      <a:pt x="498879" y="155430"/>
                      <a:pt x="490193" y="160256"/>
                    </a:cubicBezTo>
                    <a:cubicBezTo>
                      <a:pt x="470386" y="171260"/>
                      <a:pt x="455129" y="190798"/>
                      <a:pt x="433633" y="197963"/>
                    </a:cubicBezTo>
                    <a:cubicBezTo>
                      <a:pt x="362547" y="221658"/>
                      <a:pt x="450169" y="189695"/>
                      <a:pt x="377072" y="226243"/>
                    </a:cubicBezTo>
                    <a:cubicBezTo>
                      <a:pt x="362004" y="233777"/>
                      <a:pt x="325179" y="241070"/>
                      <a:pt x="311084" y="245097"/>
                    </a:cubicBezTo>
                    <a:cubicBezTo>
                      <a:pt x="301530" y="247827"/>
                      <a:pt x="292231" y="251382"/>
                      <a:pt x="282804" y="254524"/>
                    </a:cubicBezTo>
                    <a:cubicBezTo>
                      <a:pt x="228771" y="335571"/>
                      <a:pt x="300718" y="240193"/>
                      <a:pt x="235670" y="292231"/>
                    </a:cubicBezTo>
                    <a:cubicBezTo>
                      <a:pt x="226823" y="299309"/>
                      <a:pt x="224827" y="312500"/>
                      <a:pt x="216816" y="320511"/>
                    </a:cubicBezTo>
                    <a:cubicBezTo>
                      <a:pt x="208805" y="328522"/>
                      <a:pt x="197755" y="332780"/>
                      <a:pt x="188536" y="339365"/>
                    </a:cubicBezTo>
                    <a:cubicBezTo>
                      <a:pt x="138601" y="375033"/>
                      <a:pt x="168439" y="361775"/>
                      <a:pt x="122548" y="377072"/>
                    </a:cubicBezTo>
                    <a:cubicBezTo>
                      <a:pt x="116263" y="386499"/>
                      <a:pt x="108761" y="395218"/>
                      <a:pt x="103694" y="405352"/>
                    </a:cubicBezTo>
                    <a:cubicBezTo>
                      <a:pt x="64666" y="483409"/>
                      <a:pt x="129447" y="380867"/>
                      <a:pt x="75414" y="461913"/>
                    </a:cubicBezTo>
                    <a:cubicBezTo>
                      <a:pt x="72272" y="483909"/>
                      <a:pt x="70345" y="506113"/>
                      <a:pt x="65987" y="527901"/>
                    </a:cubicBezTo>
                    <a:cubicBezTo>
                      <a:pt x="64038" y="537645"/>
                      <a:pt x="62767" y="548422"/>
                      <a:pt x="56560" y="556181"/>
                    </a:cubicBezTo>
                    <a:cubicBezTo>
                      <a:pt x="-4108" y="632017"/>
                      <a:pt x="49808" y="531979"/>
                      <a:pt x="18853" y="593889"/>
                    </a:cubicBezTo>
                    <a:lnTo>
                      <a:pt x="0" y="659876"/>
                    </a:lnTo>
                  </a:path>
                </a:pathLst>
              </a:custGeom>
              <a:noFill/>
              <a:ln w="38100" cap="flat" cmpd="sng" algn="ctr">
                <a:solidFill>
                  <a:srgbClr val="29292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4411501" y="2121031"/>
                <a:ext cx="1801700" cy="2498103"/>
              </a:xfrm>
              <a:custGeom>
                <a:avLst/>
                <a:gdLst>
                  <a:gd name="connsiteX0" fmla="*/ 103938 w 1801700"/>
                  <a:gd name="connsiteY0" fmla="*/ 612742 h 2498103"/>
                  <a:gd name="connsiteX1" fmla="*/ 103938 w 1801700"/>
                  <a:gd name="connsiteY1" fmla="*/ 612742 h 2498103"/>
                  <a:gd name="connsiteX2" fmla="*/ 94511 w 1801700"/>
                  <a:gd name="connsiteY2" fmla="*/ 697583 h 2498103"/>
                  <a:gd name="connsiteX3" fmla="*/ 66231 w 1801700"/>
                  <a:gd name="connsiteY3" fmla="*/ 716437 h 2498103"/>
                  <a:gd name="connsiteX4" fmla="*/ 56804 w 1801700"/>
                  <a:gd name="connsiteY4" fmla="*/ 744717 h 2498103"/>
                  <a:gd name="connsiteX5" fmla="*/ 37951 w 1801700"/>
                  <a:gd name="connsiteY5" fmla="*/ 772998 h 2498103"/>
                  <a:gd name="connsiteX6" fmla="*/ 28524 w 1801700"/>
                  <a:gd name="connsiteY6" fmla="*/ 801278 h 2498103"/>
                  <a:gd name="connsiteX7" fmla="*/ 9670 w 1801700"/>
                  <a:gd name="connsiteY7" fmla="*/ 904973 h 2498103"/>
                  <a:gd name="connsiteX8" fmla="*/ 9670 w 1801700"/>
                  <a:gd name="connsiteY8" fmla="*/ 1461155 h 2498103"/>
                  <a:gd name="connsiteX9" fmla="*/ 56804 w 1801700"/>
                  <a:gd name="connsiteY9" fmla="*/ 1555423 h 2498103"/>
                  <a:gd name="connsiteX10" fmla="*/ 66231 w 1801700"/>
                  <a:gd name="connsiteY10" fmla="*/ 1583703 h 2498103"/>
                  <a:gd name="connsiteX11" fmla="*/ 103938 w 1801700"/>
                  <a:gd name="connsiteY11" fmla="*/ 1640264 h 2498103"/>
                  <a:gd name="connsiteX12" fmla="*/ 122792 w 1801700"/>
                  <a:gd name="connsiteY12" fmla="*/ 1668544 h 2498103"/>
                  <a:gd name="connsiteX13" fmla="*/ 160499 w 1801700"/>
                  <a:gd name="connsiteY13" fmla="*/ 1753385 h 2498103"/>
                  <a:gd name="connsiteX14" fmla="*/ 207633 w 1801700"/>
                  <a:gd name="connsiteY14" fmla="*/ 1838227 h 2498103"/>
                  <a:gd name="connsiteX15" fmla="*/ 226487 w 1801700"/>
                  <a:gd name="connsiteY15" fmla="*/ 1866507 h 2498103"/>
                  <a:gd name="connsiteX16" fmla="*/ 254767 w 1801700"/>
                  <a:gd name="connsiteY16" fmla="*/ 1923068 h 2498103"/>
                  <a:gd name="connsiteX17" fmla="*/ 292474 w 1801700"/>
                  <a:gd name="connsiteY17" fmla="*/ 1979629 h 2498103"/>
                  <a:gd name="connsiteX18" fmla="*/ 301901 w 1801700"/>
                  <a:gd name="connsiteY18" fmla="*/ 2007909 h 2498103"/>
                  <a:gd name="connsiteX19" fmla="*/ 349035 w 1801700"/>
                  <a:gd name="connsiteY19" fmla="*/ 2064470 h 2498103"/>
                  <a:gd name="connsiteX20" fmla="*/ 377315 w 1801700"/>
                  <a:gd name="connsiteY20" fmla="*/ 2083324 h 2498103"/>
                  <a:gd name="connsiteX21" fmla="*/ 386742 w 1801700"/>
                  <a:gd name="connsiteY21" fmla="*/ 2111604 h 2498103"/>
                  <a:gd name="connsiteX22" fmla="*/ 443303 w 1801700"/>
                  <a:gd name="connsiteY22" fmla="*/ 2158738 h 2498103"/>
                  <a:gd name="connsiteX23" fmla="*/ 490437 w 1801700"/>
                  <a:gd name="connsiteY23" fmla="*/ 2205872 h 2498103"/>
                  <a:gd name="connsiteX24" fmla="*/ 546998 w 1801700"/>
                  <a:gd name="connsiteY24" fmla="*/ 2224726 h 2498103"/>
                  <a:gd name="connsiteX25" fmla="*/ 603559 w 1801700"/>
                  <a:gd name="connsiteY25" fmla="*/ 2262433 h 2498103"/>
                  <a:gd name="connsiteX26" fmla="*/ 678973 w 1801700"/>
                  <a:gd name="connsiteY26" fmla="*/ 2290713 h 2498103"/>
                  <a:gd name="connsiteX27" fmla="*/ 763814 w 1801700"/>
                  <a:gd name="connsiteY27" fmla="*/ 2337847 h 2498103"/>
                  <a:gd name="connsiteX28" fmla="*/ 858083 w 1801700"/>
                  <a:gd name="connsiteY28" fmla="*/ 2394408 h 2498103"/>
                  <a:gd name="connsiteX29" fmla="*/ 886363 w 1801700"/>
                  <a:gd name="connsiteY29" fmla="*/ 2403835 h 2498103"/>
                  <a:gd name="connsiteX30" fmla="*/ 1008911 w 1801700"/>
                  <a:gd name="connsiteY30" fmla="*/ 2413262 h 2498103"/>
                  <a:gd name="connsiteX31" fmla="*/ 1046619 w 1801700"/>
                  <a:gd name="connsiteY31" fmla="*/ 2422689 h 2498103"/>
                  <a:gd name="connsiteX32" fmla="*/ 1074899 w 1801700"/>
                  <a:gd name="connsiteY32" fmla="*/ 2432115 h 2498103"/>
                  <a:gd name="connsiteX33" fmla="*/ 1131460 w 1801700"/>
                  <a:gd name="connsiteY33" fmla="*/ 2441542 h 2498103"/>
                  <a:gd name="connsiteX34" fmla="*/ 1254008 w 1801700"/>
                  <a:gd name="connsiteY34" fmla="*/ 2460396 h 2498103"/>
                  <a:gd name="connsiteX35" fmla="*/ 1433118 w 1801700"/>
                  <a:gd name="connsiteY35" fmla="*/ 2469823 h 2498103"/>
                  <a:gd name="connsiteX36" fmla="*/ 1508532 w 1801700"/>
                  <a:gd name="connsiteY36" fmla="*/ 2488676 h 2498103"/>
                  <a:gd name="connsiteX37" fmla="*/ 1536812 w 1801700"/>
                  <a:gd name="connsiteY37" fmla="*/ 2498103 h 2498103"/>
                  <a:gd name="connsiteX38" fmla="*/ 1687641 w 1801700"/>
                  <a:gd name="connsiteY38" fmla="*/ 2469823 h 2498103"/>
                  <a:gd name="connsiteX39" fmla="*/ 1706495 w 1801700"/>
                  <a:gd name="connsiteY39" fmla="*/ 2441542 h 2498103"/>
                  <a:gd name="connsiteX40" fmla="*/ 1697068 w 1801700"/>
                  <a:gd name="connsiteY40" fmla="*/ 2384981 h 2498103"/>
                  <a:gd name="connsiteX41" fmla="*/ 1668788 w 1801700"/>
                  <a:gd name="connsiteY41" fmla="*/ 2375555 h 2498103"/>
                  <a:gd name="connsiteX42" fmla="*/ 1583946 w 1801700"/>
                  <a:gd name="connsiteY42" fmla="*/ 2309567 h 2498103"/>
                  <a:gd name="connsiteX43" fmla="*/ 1555666 w 1801700"/>
                  <a:gd name="connsiteY43" fmla="*/ 2290713 h 2498103"/>
                  <a:gd name="connsiteX44" fmla="*/ 1489678 w 1801700"/>
                  <a:gd name="connsiteY44" fmla="*/ 2205872 h 2498103"/>
                  <a:gd name="connsiteX45" fmla="*/ 1470825 w 1801700"/>
                  <a:gd name="connsiteY45" fmla="*/ 2177592 h 2498103"/>
                  <a:gd name="connsiteX46" fmla="*/ 1442544 w 1801700"/>
                  <a:gd name="connsiteY46" fmla="*/ 2149311 h 2498103"/>
                  <a:gd name="connsiteX47" fmla="*/ 1376557 w 1801700"/>
                  <a:gd name="connsiteY47" fmla="*/ 2073897 h 2498103"/>
                  <a:gd name="connsiteX48" fmla="*/ 1329423 w 1801700"/>
                  <a:gd name="connsiteY48" fmla="*/ 2017336 h 2498103"/>
                  <a:gd name="connsiteX49" fmla="*/ 1301142 w 1801700"/>
                  <a:gd name="connsiteY49" fmla="*/ 1998482 h 2498103"/>
                  <a:gd name="connsiteX50" fmla="*/ 1291715 w 1801700"/>
                  <a:gd name="connsiteY50" fmla="*/ 1960775 h 2498103"/>
                  <a:gd name="connsiteX51" fmla="*/ 1263435 w 1801700"/>
                  <a:gd name="connsiteY51" fmla="*/ 1904214 h 2498103"/>
                  <a:gd name="connsiteX52" fmla="*/ 1244581 w 1801700"/>
                  <a:gd name="connsiteY52" fmla="*/ 1819373 h 2498103"/>
                  <a:gd name="connsiteX53" fmla="*/ 1235155 w 1801700"/>
                  <a:gd name="connsiteY53" fmla="*/ 1791093 h 2498103"/>
                  <a:gd name="connsiteX54" fmla="*/ 1216301 w 1801700"/>
                  <a:gd name="connsiteY54" fmla="*/ 1668544 h 2498103"/>
                  <a:gd name="connsiteX55" fmla="*/ 1197447 w 1801700"/>
                  <a:gd name="connsiteY55" fmla="*/ 1611983 h 2498103"/>
                  <a:gd name="connsiteX56" fmla="*/ 1188021 w 1801700"/>
                  <a:gd name="connsiteY56" fmla="*/ 1583703 h 2498103"/>
                  <a:gd name="connsiteX57" fmla="*/ 1178594 w 1801700"/>
                  <a:gd name="connsiteY57" fmla="*/ 1555423 h 2498103"/>
                  <a:gd name="connsiteX58" fmla="*/ 1169167 w 1801700"/>
                  <a:gd name="connsiteY58" fmla="*/ 1527142 h 2498103"/>
                  <a:gd name="connsiteX59" fmla="*/ 1131460 w 1801700"/>
                  <a:gd name="connsiteY59" fmla="*/ 1470581 h 2498103"/>
                  <a:gd name="connsiteX60" fmla="*/ 1112606 w 1801700"/>
                  <a:gd name="connsiteY60" fmla="*/ 1414021 h 2498103"/>
                  <a:gd name="connsiteX61" fmla="*/ 1122033 w 1801700"/>
                  <a:gd name="connsiteY61" fmla="*/ 1140643 h 2498103"/>
                  <a:gd name="connsiteX62" fmla="*/ 1150313 w 1801700"/>
                  <a:gd name="connsiteY62" fmla="*/ 1018095 h 2498103"/>
                  <a:gd name="connsiteX63" fmla="*/ 1169167 w 1801700"/>
                  <a:gd name="connsiteY63" fmla="*/ 989814 h 2498103"/>
                  <a:gd name="connsiteX64" fmla="*/ 1188021 w 1801700"/>
                  <a:gd name="connsiteY64" fmla="*/ 857839 h 2498103"/>
                  <a:gd name="connsiteX65" fmla="*/ 1197447 w 1801700"/>
                  <a:gd name="connsiteY65" fmla="*/ 829559 h 2498103"/>
                  <a:gd name="connsiteX66" fmla="*/ 1225728 w 1801700"/>
                  <a:gd name="connsiteY66" fmla="*/ 735291 h 2498103"/>
                  <a:gd name="connsiteX67" fmla="*/ 1244581 w 1801700"/>
                  <a:gd name="connsiteY67" fmla="*/ 697583 h 2498103"/>
                  <a:gd name="connsiteX68" fmla="*/ 1263435 w 1801700"/>
                  <a:gd name="connsiteY68" fmla="*/ 593889 h 2498103"/>
                  <a:gd name="connsiteX69" fmla="*/ 1272862 w 1801700"/>
                  <a:gd name="connsiteY69" fmla="*/ 565608 h 2498103"/>
                  <a:gd name="connsiteX70" fmla="*/ 1329423 w 1801700"/>
                  <a:gd name="connsiteY70" fmla="*/ 518474 h 2498103"/>
                  <a:gd name="connsiteX71" fmla="*/ 1338850 w 1801700"/>
                  <a:gd name="connsiteY71" fmla="*/ 490194 h 2498103"/>
                  <a:gd name="connsiteX72" fmla="*/ 1395410 w 1801700"/>
                  <a:gd name="connsiteY72" fmla="*/ 424206 h 2498103"/>
                  <a:gd name="connsiteX73" fmla="*/ 1461398 w 1801700"/>
                  <a:gd name="connsiteY73" fmla="*/ 358218 h 2498103"/>
                  <a:gd name="connsiteX74" fmla="*/ 1499105 w 1801700"/>
                  <a:gd name="connsiteY74" fmla="*/ 292231 h 2498103"/>
                  <a:gd name="connsiteX75" fmla="*/ 1565093 w 1801700"/>
                  <a:gd name="connsiteY75" fmla="*/ 207390 h 2498103"/>
                  <a:gd name="connsiteX76" fmla="*/ 1593373 w 1801700"/>
                  <a:gd name="connsiteY76" fmla="*/ 197963 h 2498103"/>
                  <a:gd name="connsiteX77" fmla="*/ 1621654 w 1801700"/>
                  <a:gd name="connsiteY77" fmla="*/ 179109 h 2498103"/>
                  <a:gd name="connsiteX78" fmla="*/ 1668788 w 1801700"/>
                  <a:gd name="connsiteY78" fmla="*/ 141402 h 2498103"/>
                  <a:gd name="connsiteX79" fmla="*/ 1697068 w 1801700"/>
                  <a:gd name="connsiteY79" fmla="*/ 122548 h 2498103"/>
                  <a:gd name="connsiteX80" fmla="*/ 1753629 w 1801700"/>
                  <a:gd name="connsiteY80" fmla="*/ 103695 h 2498103"/>
                  <a:gd name="connsiteX81" fmla="*/ 1772483 w 1801700"/>
                  <a:gd name="connsiteY81" fmla="*/ 75414 h 2498103"/>
                  <a:gd name="connsiteX82" fmla="*/ 1800763 w 1801700"/>
                  <a:gd name="connsiteY82" fmla="*/ 56561 h 2498103"/>
                  <a:gd name="connsiteX83" fmla="*/ 1791336 w 1801700"/>
                  <a:gd name="connsiteY83" fmla="*/ 0 h 2498103"/>
                  <a:gd name="connsiteX84" fmla="*/ 1791336 w 1801700"/>
                  <a:gd name="connsiteY84" fmla="*/ 0 h 249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801700" h="2498103">
                    <a:moveTo>
                      <a:pt x="103938" y="612742"/>
                    </a:moveTo>
                    <a:lnTo>
                      <a:pt x="103938" y="612742"/>
                    </a:lnTo>
                    <a:cubicBezTo>
                      <a:pt x="100796" y="641022"/>
                      <a:pt x="104235" y="670842"/>
                      <a:pt x="94511" y="697583"/>
                    </a:cubicBezTo>
                    <a:cubicBezTo>
                      <a:pt x="90639" y="708230"/>
                      <a:pt x="73309" y="707590"/>
                      <a:pt x="66231" y="716437"/>
                    </a:cubicBezTo>
                    <a:cubicBezTo>
                      <a:pt x="60024" y="724196"/>
                      <a:pt x="61248" y="735829"/>
                      <a:pt x="56804" y="744717"/>
                    </a:cubicBezTo>
                    <a:cubicBezTo>
                      <a:pt x="51737" y="754851"/>
                      <a:pt x="43018" y="762864"/>
                      <a:pt x="37951" y="772998"/>
                    </a:cubicBezTo>
                    <a:cubicBezTo>
                      <a:pt x="33507" y="781886"/>
                      <a:pt x="31254" y="791724"/>
                      <a:pt x="28524" y="801278"/>
                    </a:cubicBezTo>
                    <a:cubicBezTo>
                      <a:pt x="15824" y="845725"/>
                      <a:pt x="17299" y="851569"/>
                      <a:pt x="9670" y="904973"/>
                    </a:cubicBezTo>
                    <a:cubicBezTo>
                      <a:pt x="3660" y="1145375"/>
                      <a:pt x="-8701" y="1249897"/>
                      <a:pt x="9670" y="1461155"/>
                    </a:cubicBezTo>
                    <a:cubicBezTo>
                      <a:pt x="15955" y="1533433"/>
                      <a:pt x="27017" y="1466066"/>
                      <a:pt x="56804" y="1555423"/>
                    </a:cubicBezTo>
                    <a:cubicBezTo>
                      <a:pt x="59946" y="1564850"/>
                      <a:pt x="61405" y="1575017"/>
                      <a:pt x="66231" y="1583703"/>
                    </a:cubicBezTo>
                    <a:cubicBezTo>
                      <a:pt x="77235" y="1603511"/>
                      <a:pt x="91369" y="1621410"/>
                      <a:pt x="103938" y="1640264"/>
                    </a:cubicBezTo>
                    <a:lnTo>
                      <a:pt x="122792" y="1668544"/>
                    </a:lnTo>
                    <a:cubicBezTo>
                      <a:pt x="145228" y="1735853"/>
                      <a:pt x="130621" y="1708569"/>
                      <a:pt x="160499" y="1753385"/>
                    </a:cubicBezTo>
                    <a:cubicBezTo>
                      <a:pt x="177091" y="1803162"/>
                      <a:pt x="164415" y="1773400"/>
                      <a:pt x="207633" y="1838227"/>
                    </a:cubicBezTo>
                    <a:lnTo>
                      <a:pt x="226487" y="1866507"/>
                    </a:lnTo>
                    <a:cubicBezTo>
                      <a:pt x="250176" y="1937582"/>
                      <a:pt x="218223" y="1849983"/>
                      <a:pt x="254767" y="1923068"/>
                    </a:cubicBezTo>
                    <a:cubicBezTo>
                      <a:pt x="282054" y="1977640"/>
                      <a:pt x="238862" y="1926015"/>
                      <a:pt x="292474" y="1979629"/>
                    </a:cubicBezTo>
                    <a:cubicBezTo>
                      <a:pt x="295616" y="1989056"/>
                      <a:pt x="297457" y="1999021"/>
                      <a:pt x="301901" y="2007909"/>
                    </a:cubicBezTo>
                    <a:cubicBezTo>
                      <a:pt x="312495" y="2029096"/>
                      <a:pt x="331164" y="2049578"/>
                      <a:pt x="349035" y="2064470"/>
                    </a:cubicBezTo>
                    <a:cubicBezTo>
                      <a:pt x="357739" y="2071723"/>
                      <a:pt x="367888" y="2077039"/>
                      <a:pt x="377315" y="2083324"/>
                    </a:cubicBezTo>
                    <a:cubicBezTo>
                      <a:pt x="380457" y="2092751"/>
                      <a:pt x="381230" y="2103336"/>
                      <a:pt x="386742" y="2111604"/>
                    </a:cubicBezTo>
                    <a:cubicBezTo>
                      <a:pt x="401258" y="2133377"/>
                      <a:pt x="422437" y="2144827"/>
                      <a:pt x="443303" y="2158738"/>
                    </a:cubicBezTo>
                    <a:cubicBezTo>
                      <a:pt x="460502" y="2184536"/>
                      <a:pt x="460670" y="2192642"/>
                      <a:pt x="490437" y="2205872"/>
                    </a:cubicBezTo>
                    <a:cubicBezTo>
                      <a:pt x="508598" y="2213944"/>
                      <a:pt x="530462" y="2213702"/>
                      <a:pt x="546998" y="2224726"/>
                    </a:cubicBezTo>
                    <a:cubicBezTo>
                      <a:pt x="565852" y="2237295"/>
                      <a:pt x="582063" y="2255267"/>
                      <a:pt x="603559" y="2262433"/>
                    </a:cubicBezTo>
                    <a:cubicBezTo>
                      <a:pt x="625195" y="2269645"/>
                      <a:pt x="661265" y="2281054"/>
                      <a:pt x="678973" y="2290713"/>
                    </a:cubicBezTo>
                    <a:cubicBezTo>
                      <a:pt x="780846" y="2346280"/>
                      <a:pt x="697793" y="2315842"/>
                      <a:pt x="763814" y="2337847"/>
                    </a:cubicBezTo>
                    <a:cubicBezTo>
                      <a:pt x="804032" y="2364660"/>
                      <a:pt x="817494" y="2377013"/>
                      <a:pt x="858083" y="2394408"/>
                    </a:cubicBezTo>
                    <a:cubicBezTo>
                      <a:pt x="867216" y="2398322"/>
                      <a:pt x="876503" y="2402602"/>
                      <a:pt x="886363" y="2403835"/>
                    </a:cubicBezTo>
                    <a:cubicBezTo>
                      <a:pt x="927017" y="2408917"/>
                      <a:pt x="968062" y="2410120"/>
                      <a:pt x="1008911" y="2413262"/>
                    </a:cubicBezTo>
                    <a:cubicBezTo>
                      <a:pt x="1021480" y="2416404"/>
                      <a:pt x="1034161" y="2419130"/>
                      <a:pt x="1046619" y="2422689"/>
                    </a:cubicBezTo>
                    <a:cubicBezTo>
                      <a:pt x="1056173" y="2425419"/>
                      <a:pt x="1065199" y="2429960"/>
                      <a:pt x="1074899" y="2432115"/>
                    </a:cubicBezTo>
                    <a:cubicBezTo>
                      <a:pt x="1093558" y="2436261"/>
                      <a:pt x="1112606" y="2438400"/>
                      <a:pt x="1131460" y="2441542"/>
                    </a:cubicBezTo>
                    <a:cubicBezTo>
                      <a:pt x="1185852" y="2459673"/>
                      <a:pt x="1162079" y="2454056"/>
                      <a:pt x="1254008" y="2460396"/>
                    </a:cubicBezTo>
                    <a:cubicBezTo>
                      <a:pt x="1313652" y="2464509"/>
                      <a:pt x="1373415" y="2466681"/>
                      <a:pt x="1433118" y="2469823"/>
                    </a:cubicBezTo>
                    <a:cubicBezTo>
                      <a:pt x="1497771" y="2491372"/>
                      <a:pt x="1417514" y="2465921"/>
                      <a:pt x="1508532" y="2488676"/>
                    </a:cubicBezTo>
                    <a:cubicBezTo>
                      <a:pt x="1518172" y="2491086"/>
                      <a:pt x="1527385" y="2494961"/>
                      <a:pt x="1536812" y="2498103"/>
                    </a:cubicBezTo>
                    <a:cubicBezTo>
                      <a:pt x="1589207" y="2494073"/>
                      <a:pt x="1647795" y="2509669"/>
                      <a:pt x="1687641" y="2469823"/>
                    </a:cubicBezTo>
                    <a:cubicBezTo>
                      <a:pt x="1695652" y="2461812"/>
                      <a:pt x="1700210" y="2450969"/>
                      <a:pt x="1706495" y="2441542"/>
                    </a:cubicBezTo>
                    <a:cubicBezTo>
                      <a:pt x="1703353" y="2422688"/>
                      <a:pt x="1706551" y="2401576"/>
                      <a:pt x="1697068" y="2384981"/>
                    </a:cubicBezTo>
                    <a:cubicBezTo>
                      <a:pt x="1692138" y="2376354"/>
                      <a:pt x="1677474" y="2380381"/>
                      <a:pt x="1668788" y="2375555"/>
                    </a:cubicBezTo>
                    <a:cubicBezTo>
                      <a:pt x="1583025" y="2327909"/>
                      <a:pt x="1638904" y="2355365"/>
                      <a:pt x="1583946" y="2309567"/>
                    </a:cubicBezTo>
                    <a:cubicBezTo>
                      <a:pt x="1575242" y="2302314"/>
                      <a:pt x="1564370" y="2297966"/>
                      <a:pt x="1555666" y="2290713"/>
                    </a:cubicBezTo>
                    <a:cubicBezTo>
                      <a:pt x="1522439" y="2263024"/>
                      <a:pt x="1515955" y="2245287"/>
                      <a:pt x="1489678" y="2205872"/>
                    </a:cubicBezTo>
                    <a:cubicBezTo>
                      <a:pt x="1483394" y="2196445"/>
                      <a:pt x="1478836" y="2185603"/>
                      <a:pt x="1470825" y="2177592"/>
                    </a:cubicBezTo>
                    <a:cubicBezTo>
                      <a:pt x="1461398" y="2168165"/>
                      <a:pt x="1450729" y="2159834"/>
                      <a:pt x="1442544" y="2149311"/>
                    </a:cubicBezTo>
                    <a:cubicBezTo>
                      <a:pt x="1383325" y="2073172"/>
                      <a:pt x="1431305" y="2110395"/>
                      <a:pt x="1376557" y="2073897"/>
                    </a:cubicBezTo>
                    <a:cubicBezTo>
                      <a:pt x="1358019" y="2046090"/>
                      <a:pt x="1356641" y="2040018"/>
                      <a:pt x="1329423" y="2017336"/>
                    </a:cubicBezTo>
                    <a:cubicBezTo>
                      <a:pt x="1320719" y="2010083"/>
                      <a:pt x="1310569" y="2004767"/>
                      <a:pt x="1301142" y="1998482"/>
                    </a:cubicBezTo>
                    <a:cubicBezTo>
                      <a:pt x="1298000" y="1985913"/>
                      <a:pt x="1296819" y="1972683"/>
                      <a:pt x="1291715" y="1960775"/>
                    </a:cubicBezTo>
                    <a:cubicBezTo>
                      <a:pt x="1256302" y="1878145"/>
                      <a:pt x="1286134" y="1983661"/>
                      <a:pt x="1263435" y="1904214"/>
                    </a:cubicBezTo>
                    <a:cubicBezTo>
                      <a:pt x="1244085" y="1836490"/>
                      <a:pt x="1264015" y="1897110"/>
                      <a:pt x="1244581" y="1819373"/>
                    </a:cubicBezTo>
                    <a:cubicBezTo>
                      <a:pt x="1242171" y="1809733"/>
                      <a:pt x="1238297" y="1800520"/>
                      <a:pt x="1235155" y="1791093"/>
                    </a:cubicBezTo>
                    <a:cubicBezTo>
                      <a:pt x="1230744" y="1755806"/>
                      <a:pt x="1226267" y="1705086"/>
                      <a:pt x="1216301" y="1668544"/>
                    </a:cubicBezTo>
                    <a:cubicBezTo>
                      <a:pt x="1211072" y="1649371"/>
                      <a:pt x="1203731" y="1630837"/>
                      <a:pt x="1197447" y="1611983"/>
                    </a:cubicBezTo>
                    <a:lnTo>
                      <a:pt x="1188021" y="1583703"/>
                    </a:lnTo>
                    <a:lnTo>
                      <a:pt x="1178594" y="1555423"/>
                    </a:lnTo>
                    <a:cubicBezTo>
                      <a:pt x="1175452" y="1545996"/>
                      <a:pt x="1174679" y="1535410"/>
                      <a:pt x="1169167" y="1527142"/>
                    </a:cubicBezTo>
                    <a:cubicBezTo>
                      <a:pt x="1156598" y="1508288"/>
                      <a:pt x="1138626" y="1492077"/>
                      <a:pt x="1131460" y="1470581"/>
                    </a:cubicBezTo>
                    <a:lnTo>
                      <a:pt x="1112606" y="1414021"/>
                    </a:lnTo>
                    <a:cubicBezTo>
                      <a:pt x="1115748" y="1322895"/>
                      <a:pt x="1116975" y="1231683"/>
                      <a:pt x="1122033" y="1140643"/>
                    </a:cubicBezTo>
                    <a:cubicBezTo>
                      <a:pt x="1123482" y="1114569"/>
                      <a:pt x="1134084" y="1042438"/>
                      <a:pt x="1150313" y="1018095"/>
                    </a:cubicBezTo>
                    <a:lnTo>
                      <a:pt x="1169167" y="989814"/>
                    </a:lnTo>
                    <a:cubicBezTo>
                      <a:pt x="1192407" y="896857"/>
                      <a:pt x="1162306" y="1024994"/>
                      <a:pt x="1188021" y="857839"/>
                    </a:cubicBezTo>
                    <a:cubicBezTo>
                      <a:pt x="1189532" y="848018"/>
                      <a:pt x="1194717" y="839113"/>
                      <a:pt x="1197447" y="829559"/>
                    </a:cubicBezTo>
                    <a:cubicBezTo>
                      <a:pt x="1206469" y="797982"/>
                      <a:pt x="1210792" y="765165"/>
                      <a:pt x="1225728" y="735291"/>
                    </a:cubicBezTo>
                    <a:cubicBezTo>
                      <a:pt x="1232012" y="722722"/>
                      <a:pt x="1239647" y="710741"/>
                      <a:pt x="1244581" y="697583"/>
                    </a:cubicBezTo>
                    <a:cubicBezTo>
                      <a:pt x="1256559" y="665642"/>
                      <a:pt x="1257043" y="625846"/>
                      <a:pt x="1263435" y="593889"/>
                    </a:cubicBezTo>
                    <a:cubicBezTo>
                      <a:pt x="1265384" y="584145"/>
                      <a:pt x="1267350" y="573876"/>
                      <a:pt x="1272862" y="565608"/>
                    </a:cubicBezTo>
                    <a:cubicBezTo>
                      <a:pt x="1287378" y="543833"/>
                      <a:pt x="1308556" y="532386"/>
                      <a:pt x="1329423" y="518474"/>
                    </a:cubicBezTo>
                    <a:cubicBezTo>
                      <a:pt x="1332565" y="509047"/>
                      <a:pt x="1334406" y="499082"/>
                      <a:pt x="1338850" y="490194"/>
                    </a:cubicBezTo>
                    <a:cubicBezTo>
                      <a:pt x="1356165" y="455564"/>
                      <a:pt x="1367574" y="456681"/>
                      <a:pt x="1395410" y="424206"/>
                    </a:cubicBezTo>
                    <a:cubicBezTo>
                      <a:pt x="1452711" y="357356"/>
                      <a:pt x="1356960" y="441770"/>
                      <a:pt x="1461398" y="358218"/>
                    </a:cubicBezTo>
                    <a:cubicBezTo>
                      <a:pt x="1477889" y="292256"/>
                      <a:pt x="1457722" y="345438"/>
                      <a:pt x="1499105" y="292231"/>
                    </a:cubicBezTo>
                    <a:cubicBezTo>
                      <a:pt x="1519277" y="266296"/>
                      <a:pt x="1535457" y="227147"/>
                      <a:pt x="1565093" y="207390"/>
                    </a:cubicBezTo>
                    <a:cubicBezTo>
                      <a:pt x="1573361" y="201878"/>
                      <a:pt x="1584485" y="202407"/>
                      <a:pt x="1593373" y="197963"/>
                    </a:cubicBezTo>
                    <a:cubicBezTo>
                      <a:pt x="1603507" y="192896"/>
                      <a:pt x="1612227" y="185394"/>
                      <a:pt x="1621654" y="179109"/>
                    </a:cubicBezTo>
                    <a:cubicBezTo>
                      <a:pt x="1653436" y="131436"/>
                      <a:pt x="1623254" y="164169"/>
                      <a:pt x="1668788" y="141402"/>
                    </a:cubicBezTo>
                    <a:cubicBezTo>
                      <a:pt x="1678921" y="136335"/>
                      <a:pt x="1686715" y="127149"/>
                      <a:pt x="1697068" y="122548"/>
                    </a:cubicBezTo>
                    <a:cubicBezTo>
                      <a:pt x="1715229" y="114477"/>
                      <a:pt x="1753629" y="103695"/>
                      <a:pt x="1753629" y="103695"/>
                    </a:cubicBezTo>
                    <a:cubicBezTo>
                      <a:pt x="1759914" y="94268"/>
                      <a:pt x="1764472" y="83425"/>
                      <a:pt x="1772483" y="75414"/>
                    </a:cubicBezTo>
                    <a:cubicBezTo>
                      <a:pt x="1780494" y="67403"/>
                      <a:pt x="1798015" y="67552"/>
                      <a:pt x="1800763" y="56561"/>
                    </a:cubicBezTo>
                    <a:cubicBezTo>
                      <a:pt x="1805399" y="38018"/>
                      <a:pt x="1791336" y="0"/>
                      <a:pt x="1791336" y="0"/>
                    </a:cubicBezTo>
                    <a:lnTo>
                      <a:pt x="1791336" y="0"/>
                    </a:lnTo>
                  </a:path>
                </a:pathLst>
              </a:custGeom>
              <a:noFill/>
              <a:ln w="38100" cap="flat" cmpd="sng" algn="ctr">
                <a:solidFill>
                  <a:srgbClr val="29292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3977179" y="1765803"/>
                <a:ext cx="2319926" cy="2118040"/>
              </a:xfrm>
              <a:custGeom>
                <a:avLst/>
                <a:gdLst>
                  <a:gd name="connsiteX0" fmla="*/ 132908 w 2319926"/>
                  <a:gd name="connsiteY0" fmla="*/ 2118040 h 2118040"/>
                  <a:gd name="connsiteX1" fmla="*/ 132908 w 2319926"/>
                  <a:gd name="connsiteY1" fmla="*/ 2118040 h 2118040"/>
                  <a:gd name="connsiteX2" fmla="*/ 104627 w 2319926"/>
                  <a:gd name="connsiteY2" fmla="*/ 2042626 h 2118040"/>
                  <a:gd name="connsiteX3" fmla="*/ 95200 w 2319926"/>
                  <a:gd name="connsiteY3" fmla="*/ 2014345 h 2118040"/>
                  <a:gd name="connsiteX4" fmla="*/ 76347 w 2319926"/>
                  <a:gd name="connsiteY4" fmla="*/ 1976638 h 2118040"/>
                  <a:gd name="connsiteX5" fmla="*/ 66920 w 2319926"/>
                  <a:gd name="connsiteY5" fmla="*/ 1929504 h 2118040"/>
                  <a:gd name="connsiteX6" fmla="*/ 48066 w 2319926"/>
                  <a:gd name="connsiteY6" fmla="*/ 1872943 h 2118040"/>
                  <a:gd name="connsiteX7" fmla="*/ 38640 w 2319926"/>
                  <a:gd name="connsiteY7" fmla="*/ 1722115 h 2118040"/>
                  <a:gd name="connsiteX8" fmla="*/ 29213 w 2319926"/>
                  <a:gd name="connsiteY8" fmla="*/ 1656127 h 2118040"/>
                  <a:gd name="connsiteX9" fmla="*/ 10359 w 2319926"/>
                  <a:gd name="connsiteY9" fmla="*/ 1599566 h 2118040"/>
                  <a:gd name="connsiteX10" fmla="*/ 10359 w 2319926"/>
                  <a:gd name="connsiteY10" fmla="*/ 1411030 h 2118040"/>
                  <a:gd name="connsiteX11" fmla="*/ 19786 w 2319926"/>
                  <a:gd name="connsiteY11" fmla="*/ 1363896 h 2118040"/>
                  <a:gd name="connsiteX12" fmla="*/ 38640 w 2319926"/>
                  <a:gd name="connsiteY12" fmla="*/ 1326189 h 2118040"/>
                  <a:gd name="connsiteX13" fmla="*/ 57493 w 2319926"/>
                  <a:gd name="connsiteY13" fmla="*/ 1260201 h 2118040"/>
                  <a:gd name="connsiteX14" fmla="*/ 66920 w 2319926"/>
                  <a:gd name="connsiteY14" fmla="*/ 1222494 h 2118040"/>
                  <a:gd name="connsiteX15" fmla="*/ 85774 w 2319926"/>
                  <a:gd name="connsiteY15" fmla="*/ 1194213 h 2118040"/>
                  <a:gd name="connsiteX16" fmla="*/ 95200 w 2319926"/>
                  <a:gd name="connsiteY16" fmla="*/ 1165933 h 2118040"/>
                  <a:gd name="connsiteX17" fmla="*/ 104627 w 2319926"/>
                  <a:gd name="connsiteY17" fmla="*/ 1090519 h 2118040"/>
                  <a:gd name="connsiteX18" fmla="*/ 123481 w 2319926"/>
                  <a:gd name="connsiteY18" fmla="*/ 1062238 h 2118040"/>
                  <a:gd name="connsiteX19" fmla="*/ 132908 w 2319926"/>
                  <a:gd name="connsiteY19" fmla="*/ 1005677 h 2118040"/>
                  <a:gd name="connsiteX20" fmla="*/ 151761 w 2319926"/>
                  <a:gd name="connsiteY20" fmla="*/ 977397 h 2118040"/>
                  <a:gd name="connsiteX21" fmla="*/ 170615 w 2319926"/>
                  <a:gd name="connsiteY21" fmla="*/ 901983 h 2118040"/>
                  <a:gd name="connsiteX22" fmla="*/ 180042 w 2319926"/>
                  <a:gd name="connsiteY22" fmla="*/ 864275 h 2118040"/>
                  <a:gd name="connsiteX23" fmla="*/ 217749 w 2319926"/>
                  <a:gd name="connsiteY23" fmla="*/ 807715 h 2118040"/>
                  <a:gd name="connsiteX24" fmla="*/ 255456 w 2319926"/>
                  <a:gd name="connsiteY24" fmla="*/ 722873 h 2118040"/>
                  <a:gd name="connsiteX25" fmla="*/ 283736 w 2319926"/>
                  <a:gd name="connsiteY25" fmla="*/ 647459 h 2118040"/>
                  <a:gd name="connsiteX26" fmla="*/ 312017 w 2319926"/>
                  <a:gd name="connsiteY26" fmla="*/ 628605 h 2118040"/>
                  <a:gd name="connsiteX27" fmla="*/ 378005 w 2319926"/>
                  <a:gd name="connsiteY27" fmla="*/ 524910 h 2118040"/>
                  <a:gd name="connsiteX28" fmla="*/ 406285 w 2319926"/>
                  <a:gd name="connsiteY28" fmla="*/ 506057 h 2118040"/>
                  <a:gd name="connsiteX29" fmla="*/ 434565 w 2319926"/>
                  <a:gd name="connsiteY29" fmla="*/ 477776 h 2118040"/>
                  <a:gd name="connsiteX30" fmla="*/ 472273 w 2319926"/>
                  <a:gd name="connsiteY30" fmla="*/ 468350 h 2118040"/>
                  <a:gd name="connsiteX31" fmla="*/ 481699 w 2319926"/>
                  <a:gd name="connsiteY31" fmla="*/ 440069 h 2118040"/>
                  <a:gd name="connsiteX32" fmla="*/ 538260 w 2319926"/>
                  <a:gd name="connsiteY32" fmla="*/ 411789 h 2118040"/>
                  <a:gd name="connsiteX33" fmla="*/ 594821 w 2319926"/>
                  <a:gd name="connsiteY33" fmla="*/ 374082 h 2118040"/>
                  <a:gd name="connsiteX34" fmla="*/ 651382 w 2319926"/>
                  <a:gd name="connsiteY34" fmla="*/ 336374 h 2118040"/>
                  <a:gd name="connsiteX35" fmla="*/ 736223 w 2319926"/>
                  <a:gd name="connsiteY35" fmla="*/ 279813 h 2118040"/>
                  <a:gd name="connsiteX36" fmla="*/ 764503 w 2319926"/>
                  <a:gd name="connsiteY36" fmla="*/ 260960 h 2118040"/>
                  <a:gd name="connsiteX37" fmla="*/ 821064 w 2319926"/>
                  <a:gd name="connsiteY37" fmla="*/ 223253 h 2118040"/>
                  <a:gd name="connsiteX38" fmla="*/ 858772 w 2319926"/>
                  <a:gd name="connsiteY38" fmla="*/ 194972 h 2118040"/>
                  <a:gd name="connsiteX39" fmla="*/ 896479 w 2319926"/>
                  <a:gd name="connsiteY39" fmla="*/ 185545 h 2118040"/>
                  <a:gd name="connsiteX40" fmla="*/ 924759 w 2319926"/>
                  <a:gd name="connsiteY40" fmla="*/ 176119 h 2118040"/>
                  <a:gd name="connsiteX41" fmla="*/ 990747 w 2319926"/>
                  <a:gd name="connsiteY41" fmla="*/ 138411 h 2118040"/>
                  <a:gd name="connsiteX42" fmla="*/ 1019027 w 2319926"/>
                  <a:gd name="connsiteY42" fmla="*/ 128985 h 2118040"/>
                  <a:gd name="connsiteX43" fmla="*/ 1103868 w 2319926"/>
                  <a:gd name="connsiteY43" fmla="*/ 110131 h 2118040"/>
                  <a:gd name="connsiteX44" fmla="*/ 1207563 w 2319926"/>
                  <a:gd name="connsiteY44" fmla="*/ 91277 h 2118040"/>
                  <a:gd name="connsiteX45" fmla="*/ 1301831 w 2319926"/>
                  <a:gd name="connsiteY45" fmla="*/ 62997 h 2118040"/>
                  <a:gd name="connsiteX46" fmla="*/ 1575209 w 2319926"/>
                  <a:gd name="connsiteY46" fmla="*/ 53570 h 2118040"/>
                  <a:gd name="connsiteX47" fmla="*/ 1735464 w 2319926"/>
                  <a:gd name="connsiteY47" fmla="*/ 25290 h 2118040"/>
                  <a:gd name="connsiteX48" fmla="*/ 2027695 w 2319926"/>
                  <a:gd name="connsiteY48" fmla="*/ 15863 h 2118040"/>
                  <a:gd name="connsiteX49" fmla="*/ 2074829 w 2319926"/>
                  <a:gd name="connsiteY49" fmla="*/ 25290 h 2118040"/>
                  <a:gd name="connsiteX50" fmla="*/ 2319926 w 2319926"/>
                  <a:gd name="connsiteY50" fmla="*/ 34717 h 2118040"/>
                  <a:gd name="connsiteX51" fmla="*/ 2272792 w 2319926"/>
                  <a:gd name="connsiteY51" fmla="*/ 34717 h 211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319926" h="2118040">
                    <a:moveTo>
                      <a:pt x="132908" y="2118040"/>
                    </a:moveTo>
                    <a:lnTo>
                      <a:pt x="132908" y="2118040"/>
                    </a:lnTo>
                    <a:cubicBezTo>
                      <a:pt x="123481" y="2092902"/>
                      <a:pt x="113802" y="2067857"/>
                      <a:pt x="104627" y="2042626"/>
                    </a:cubicBezTo>
                    <a:cubicBezTo>
                      <a:pt x="101231" y="2033287"/>
                      <a:pt x="99114" y="2023479"/>
                      <a:pt x="95200" y="2014345"/>
                    </a:cubicBezTo>
                    <a:cubicBezTo>
                      <a:pt x="89665" y="2001429"/>
                      <a:pt x="82631" y="1989207"/>
                      <a:pt x="76347" y="1976638"/>
                    </a:cubicBezTo>
                    <a:cubicBezTo>
                      <a:pt x="73205" y="1960927"/>
                      <a:pt x="71136" y="1944962"/>
                      <a:pt x="66920" y="1929504"/>
                    </a:cubicBezTo>
                    <a:cubicBezTo>
                      <a:pt x="61691" y="1910331"/>
                      <a:pt x="48066" y="1872943"/>
                      <a:pt x="48066" y="1872943"/>
                    </a:cubicBezTo>
                    <a:cubicBezTo>
                      <a:pt x="44924" y="1822667"/>
                      <a:pt x="43004" y="1772300"/>
                      <a:pt x="38640" y="1722115"/>
                    </a:cubicBezTo>
                    <a:cubicBezTo>
                      <a:pt x="36715" y="1699979"/>
                      <a:pt x="34209" y="1677777"/>
                      <a:pt x="29213" y="1656127"/>
                    </a:cubicBezTo>
                    <a:cubicBezTo>
                      <a:pt x="24744" y="1636762"/>
                      <a:pt x="10359" y="1599566"/>
                      <a:pt x="10359" y="1599566"/>
                    </a:cubicBezTo>
                    <a:cubicBezTo>
                      <a:pt x="-3353" y="1503584"/>
                      <a:pt x="-3555" y="1536253"/>
                      <a:pt x="10359" y="1411030"/>
                    </a:cubicBezTo>
                    <a:cubicBezTo>
                      <a:pt x="12128" y="1395106"/>
                      <a:pt x="14719" y="1379096"/>
                      <a:pt x="19786" y="1363896"/>
                    </a:cubicBezTo>
                    <a:cubicBezTo>
                      <a:pt x="24230" y="1350565"/>
                      <a:pt x="32355" y="1338758"/>
                      <a:pt x="38640" y="1326189"/>
                    </a:cubicBezTo>
                    <a:cubicBezTo>
                      <a:pt x="68093" y="1208366"/>
                      <a:pt x="30457" y="1354827"/>
                      <a:pt x="57493" y="1260201"/>
                    </a:cubicBezTo>
                    <a:cubicBezTo>
                      <a:pt x="61052" y="1247744"/>
                      <a:pt x="61816" y="1234402"/>
                      <a:pt x="66920" y="1222494"/>
                    </a:cubicBezTo>
                    <a:cubicBezTo>
                      <a:pt x="71383" y="1212080"/>
                      <a:pt x="79489" y="1203640"/>
                      <a:pt x="85774" y="1194213"/>
                    </a:cubicBezTo>
                    <a:cubicBezTo>
                      <a:pt x="88916" y="1184786"/>
                      <a:pt x="93423" y="1175709"/>
                      <a:pt x="95200" y="1165933"/>
                    </a:cubicBezTo>
                    <a:cubicBezTo>
                      <a:pt x="99732" y="1141008"/>
                      <a:pt x="97961" y="1114960"/>
                      <a:pt x="104627" y="1090519"/>
                    </a:cubicBezTo>
                    <a:cubicBezTo>
                      <a:pt x="107608" y="1079588"/>
                      <a:pt x="117196" y="1071665"/>
                      <a:pt x="123481" y="1062238"/>
                    </a:cubicBezTo>
                    <a:cubicBezTo>
                      <a:pt x="126623" y="1043384"/>
                      <a:pt x="126864" y="1023810"/>
                      <a:pt x="132908" y="1005677"/>
                    </a:cubicBezTo>
                    <a:cubicBezTo>
                      <a:pt x="136491" y="994929"/>
                      <a:pt x="147889" y="988044"/>
                      <a:pt x="151761" y="977397"/>
                    </a:cubicBezTo>
                    <a:cubicBezTo>
                      <a:pt x="160616" y="953045"/>
                      <a:pt x="164330" y="927121"/>
                      <a:pt x="170615" y="901983"/>
                    </a:cubicBezTo>
                    <a:cubicBezTo>
                      <a:pt x="173757" y="889414"/>
                      <a:pt x="172855" y="875055"/>
                      <a:pt x="180042" y="864275"/>
                    </a:cubicBezTo>
                    <a:lnTo>
                      <a:pt x="217749" y="807715"/>
                    </a:lnTo>
                    <a:cubicBezTo>
                      <a:pt x="240185" y="740406"/>
                      <a:pt x="225578" y="767690"/>
                      <a:pt x="255456" y="722873"/>
                    </a:cubicBezTo>
                    <a:cubicBezTo>
                      <a:pt x="262201" y="689151"/>
                      <a:pt x="259463" y="671732"/>
                      <a:pt x="283736" y="647459"/>
                    </a:cubicBezTo>
                    <a:cubicBezTo>
                      <a:pt x="291747" y="639448"/>
                      <a:pt x="302590" y="634890"/>
                      <a:pt x="312017" y="628605"/>
                    </a:cubicBezTo>
                    <a:cubicBezTo>
                      <a:pt x="319699" y="615801"/>
                      <a:pt x="370024" y="530230"/>
                      <a:pt x="378005" y="524910"/>
                    </a:cubicBezTo>
                    <a:cubicBezTo>
                      <a:pt x="387432" y="518626"/>
                      <a:pt x="397582" y="513310"/>
                      <a:pt x="406285" y="506057"/>
                    </a:cubicBezTo>
                    <a:cubicBezTo>
                      <a:pt x="416527" y="497522"/>
                      <a:pt x="422990" y="484390"/>
                      <a:pt x="434565" y="477776"/>
                    </a:cubicBezTo>
                    <a:cubicBezTo>
                      <a:pt x="445814" y="471348"/>
                      <a:pt x="459704" y="471492"/>
                      <a:pt x="472273" y="468350"/>
                    </a:cubicBezTo>
                    <a:cubicBezTo>
                      <a:pt x="475415" y="458923"/>
                      <a:pt x="475492" y="447828"/>
                      <a:pt x="481699" y="440069"/>
                    </a:cubicBezTo>
                    <a:cubicBezTo>
                      <a:pt x="501784" y="414963"/>
                      <a:pt x="513671" y="425449"/>
                      <a:pt x="538260" y="411789"/>
                    </a:cubicBezTo>
                    <a:cubicBezTo>
                      <a:pt x="558068" y="400785"/>
                      <a:pt x="575967" y="386651"/>
                      <a:pt x="594821" y="374082"/>
                    </a:cubicBezTo>
                    <a:lnTo>
                      <a:pt x="651382" y="336374"/>
                    </a:lnTo>
                    <a:lnTo>
                      <a:pt x="736223" y="279813"/>
                    </a:lnTo>
                    <a:lnTo>
                      <a:pt x="764503" y="260960"/>
                    </a:lnTo>
                    <a:cubicBezTo>
                      <a:pt x="801191" y="205928"/>
                      <a:pt x="760190" y="253690"/>
                      <a:pt x="821064" y="223253"/>
                    </a:cubicBezTo>
                    <a:cubicBezTo>
                      <a:pt x="835117" y="216227"/>
                      <a:pt x="844719" y="201999"/>
                      <a:pt x="858772" y="194972"/>
                    </a:cubicBezTo>
                    <a:cubicBezTo>
                      <a:pt x="870360" y="189178"/>
                      <a:pt x="884022" y="189104"/>
                      <a:pt x="896479" y="185545"/>
                    </a:cubicBezTo>
                    <a:cubicBezTo>
                      <a:pt x="906033" y="182815"/>
                      <a:pt x="915626" y="180033"/>
                      <a:pt x="924759" y="176119"/>
                    </a:cubicBezTo>
                    <a:cubicBezTo>
                      <a:pt x="1040448" y="126538"/>
                      <a:pt x="896071" y="185748"/>
                      <a:pt x="990747" y="138411"/>
                    </a:cubicBezTo>
                    <a:cubicBezTo>
                      <a:pt x="999635" y="133967"/>
                      <a:pt x="1009473" y="131715"/>
                      <a:pt x="1019027" y="128985"/>
                    </a:cubicBezTo>
                    <a:cubicBezTo>
                      <a:pt x="1045509" y="121419"/>
                      <a:pt x="1077135" y="114992"/>
                      <a:pt x="1103868" y="110131"/>
                    </a:cubicBezTo>
                    <a:cubicBezTo>
                      <a:pt x="1125429" y="106211"/>
                      <a:pt x="1184274" y="97628"/>
                      <a:pt x="1207563" y="91277"/>
                    </a:cubicBezTo>
                    <a:cubicBezTo>
                      <a:pt x="1218032" y="88422"/>
                      <a:pt x="1282905" y="64144"/>
                      <a:pt x="1301831" y="62997"/>
                    </a:cubicBezTo>
                    <a:cubicBezTo>
                      <a:pt x="1392844" y="57481"/>
                      <a:pt x="1484083" y="56712"/>
                      <a:pt x="1575209" y="53570"/>
                    </a:cubicBezTo>
                    <a:cubicBezTo>
                      <a:pt x="1664696" y="23742"/>
                      <a:pt x="1611977" y="36516"/>
                      <a:pt x="1735464" y="25290"/>
                    </a:cubicBezTo>
                    <a:cubicBezTo>
                      <a:pt x="1866610" y="-18426"/>
                      <a:pt x="1772167" y="5642"/>
                      <a:pt x="2027695" y="15863"/>
                    </a:cubicBezTo>
                    <a:cubicBezTo>
                      <a:pt x="2043406" y="19005"/>
                      <a:pt x="2058840" y="24258"/>
                      <a:pt x="2074829" y="25290"/>
                    </a:cubicBezTo>
                    <a:cubicBezTo>
                      <a:pt x="2156419" y="30554"/>
                      <a:pt x="2319926" y="34717"/>
                      <a:pt x="2319926" y="34717"/>
                    </a:cubicBezTo>
                    <a:lnTo>
                      <a:pt x="2272792" y="34717"/>
                    </a:lnTo>
                  </a:path>
                </a:pathLst>
              </a:custGeom>
              <a:noFill/>
              <a:ln w="38100" cap="flat" cmpd="sng" algn="ctr">
                <a:solidFill>
                  <a:srgbClr val="29292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3381979" y="-8108"/>
            <a:ext cx="24230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Slip Angle</a:t>
            </a:r>
            <a:endParaRPr lang="en-US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97822" y="3501420"/>
            <a:ext cx="4343400" cy="3655332"/>
            <a:chOff x="2397822" y="3501420"/>
            <a:chExt cx="4343400" cy="3655332"/>
          </a:xfrm>
        </p:grpSpPr>
        <p:grpSp>
          <p:nvGrpSpPr>
            <p:cNvPr id="9" name="Group 8"/>
            <p:cNvGrpSpPr/>
            <p:nvPr/>
          </p:nvGrpSpPr>
          <p:grpSpPr>
            <a:xfrm>
              <a:off x="2397822" y="3501420"/>
              <a:ext cx="4343400" cy="3655332"/>
              <a:chOff x="2397822" y="3501420"/>
              <a:chExt cx="4343400" cy="3655332"/>
            </a:xfrm>
          </p:grpSpPr>
          <p:pic>
            <p:nvPicPr>
              <p:cNvPr id="30" name="Picture 29" descr="\\STLNAS1\public\Media Resources\Medical Staff\PLS\Pelvis\SCFE\Stultz, Nathan 1-13-97\10-20-11 Bialt Frog 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4" t="19541" r="10691" b="21396"/>
              <a:stretch/>
            </p:blipFill>
            <p:spPr bwMode="auto">
              <a:xfrm>
                <a:off x="2397822" y="3501420"/>
                <a:ext cx="4343400" cy="3276600"/>
              </a:xfrm>
              <a:prstGeom prst="rect">
                <a:avLst/>
              </a:prstGeom>
              <a:noFill/>
              <a:ln w="25400">
                <a:solidFill>
                  <a:srgbClr val="292929"/>
                </a:solidFill>
              </a:ln>
              <a:effectLst>
                <a:outerShdw dist="76200" dir="2700000" algn="tl" rotWithShape="0">
                  <a:srgbClr val="29292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Freeform 30"/>
              <p:cNvSpPr/>
              <p:nvPr/>
            </p:nvSpPr>
            <p:spPr bwMode="auto">
              <a:xfrm rot="13279687">
                <a:off x="4239703" y="4252123"/>
                <a:ext cx="2079209" cy="2082497"/>
              </a:xfrm>
              <a:custGeom>
                <a:avLst/>
                <a:gdLst>
                  <a:gd name="connsiteX0" fmla="*/ 2230599 w 2293396"/>
                  <a:gd name="connsiteY0" fmla="*/ 2036190 h 2620652"/>
                  <a:gd name="connsiteX1" fmla="*/ 2230599 w 2293396"/>
                  <a:gd name="connsiteY1" fmla="*/ 2036190 h 2620652"/>
                  <a:gd name="connsiteX2" fmla="*/ 2032636 w 2293396"/>
                  <a:gd name="connsiteY2" fmla="*/ 2017336 h 2620652"/>
                  <a:gd name="connsiteX3" fmla="*/ 1976076 w 2293396"/>
                  <a:gd name="connsiteY3" fmla="*/ 1998483 h 2620652"/>
                  <a:gd name="connsiteX4" fmla="*/ 1919515 w 2293396"/>
                  <a:gd name="connsiteY4" fmla="*/ 1979629 h 2620652"/>
                  <a:gd name="connsiteX5" fmla="*/ 1862954 w 2293396"/>
                  <a:gd name="connsiteY5" fmla="*/ 1941922 h 2620652"/>
                  <a:gd name="connsiteX6" fmla="*/ 1834674 w 2293396"/>
                  <a:gd name="connsiteY6" fmla="*/ 1923068 h 2620652"/>
                  <a:gd name="connsiteX7" fmla="*/ 1806393 w 2293396"/>
                  <a:gd name="connsiteY7" fmla="*/ 1913642 h 2620652"/>
                  <a:gd name="connsiteX8" fmla="*/ 1778113 w 2293396"/>
                  <a:gd name="connsiteY8" fmla="*/ 1894788 h 2620652"/>
                  <a:gd name="connsiteX9" fmla="*/ 1759259 w 2293396"/>
                  <a:gd name="connsiteY9" fmla="*/ 1866508 h 2620652"/>
                  <a:gd name="connsiteX10" fmla="*/ 1730979 w 2293396"/>
                  <a:gd name="connsiteY10" fmla="*/ 1857081 h 2620652"/>
                  <a:gd name="connsiteX11" fmla="*/ 1702698 w 2293396"/>
                  <a:gd name="connsiteY11" fmla="*/ 1838227 h 2620652"/>
                  <a:gd name="connsiteX12" fmla="*/ 1683845 w 2293396"/>
                  <a:gd name="connsiteY12" fmla="*/ 1809947 h 2620652"/>
                  <a:gd name="connsiteX13" fmla="*/ 1627284 w 2293396"/>
                  <a:gd name="connsiteY13" fmla="*/ 1781666 h 2620652"/>
                  <a:gd name="connsiteX14" fmla="*/ 1599003 w 2293396"/>
                  <a:gd name="connsiteY14" fmla="*/ 1762813 h 2620652"/>
                  <a:gd name="connsiteX15" fmla="*/ 1551869 w 2293396"/>
                  <a:gd name="connsiteY15" fmla="*/ 1687398 h 2620652"/>
                  <a:gd name="connsiteX16" fmla="*/ 1523589 w 2293396"/>
                  <a:gd name="connsiteY16" fmla="*/ 1630837 h 2620652"/>
                  <a:gd name="connsiteX17" fmla="*/ 1467028 w 2293396"/>
                  <a:gd name="connsiteY17" fmla="*/ 1583703 h 2620652"/>
                  <a:gd name="connsiteX18" fmla="*/ 1419894 w 2293396"/>
                  <a:gd name="connsiteY18" fmla="*/ 1527143 h 2620652"/>
                  <a:gd name="connsiteX19" fmla="*/ 1410467 w 2293396"/>
                  <a:gd name="connsiteY19" fmla="*/ 1498862 h 2620652"/>
                  <a:gd name="connsiteX20" fmla="*/ 1353907 w 2293396"/>
                  <a:gd name="connsiteY20" fmla="*/ 1461155 h 2620652"/>
                  <a:gd name="connsiteX21" fmla="*/ 1316199 w 2293396"/>
                  <a:gd name="connsiteY21" fmla="*/ 1404594 h 2620652"/>
                  <a:gd name="connsiteX22" fmla="*/ 1306772 w 2293396"/>
                  <a:gd name="connsiteY22" fmla="*/ 1376314 h 2620652"/>
                  <a:gd name="connsiteX23" fmla="*/ 1278492 w 2293396"/>
                  <a:gd name="connsiteY23" fmla="*/ 1366887 h 2620652"/>
                  <a:gd name="connsiteX24" fmla="*/ 1250212 w 2293396"/>
                  <a:gd name="connsiteY24" fmla="*/ 1310326 h 2620652"/>
                  <a:gd name="connsiteX25" fmla="*/ 1240785 w 2293396"/>
                  <a:gd name="connsiteY25" fmla="*/ 1036949 h 2620652"/>
                  <a:gd name="connsiteX26" fmla="*/ 1221931 w 2293396"/>
                  <a:gd name="connsiteY26" fmla="*/ 980388 h 2620652"/>
                  <a:gd name="connsiteX27" fmla="*/ 1193651 w 2293396"/>
                  <a:gd name="connsiteY27" fmla="*/ 952108 h 2620652"/>
                  <a:gd name="connsiteX28" fmla="*/ 1165370 w 2293396"/>
                  <a:gd name="connsiteY28" fmla="*/ 857839 h 2620652"/>
                  <a:gd name="connsiteX29" fmla="*/ 1146517 w 2293396"/>
                  <a:gd name="connsiteY29" fmla="*/ 546755 h 2620652"/>
                  <a:gd name="connsiteX30" fmla="*/ 1155944 w 2293396"/>
                  <a:gd name="connsiteY30" fmla="*/ 348792 h 2620652"/>
                  <a:gd name="connsiteX31" fmla="*/ 1165370 w 2293396"/>
                  <a:gd name="connsiteY31" fmla="*/ 320512 h 2620652"/>
                  <a:gd name="connsiteX32" fmla="*/ 1203078 w 2293396"/>
                  <a:gd name="connsiteY32" fmla="*/ 235670 h 2620652"/>
                  <a:gd name="connsiteX33" fmla="*/ 1259638 w 2293396"/>
                  <a:gd name="connsiteY33" fmla="*/ 226244 h 2620652"/>
                  <a:gd name="connsiteX34" fmla="*/ 1269065 w 2293396"/>
                  <a:gd name="connsiteY34" fmla="*/ 188536 h 2620652"/>
                  <a:gd name="connsiteX35" fmla="*/ 1325626 w 2293396"/>
                  <a:gd name="connsiteY35" fmla="*/ 141402 h 2620652"/>
                  <a:gd name="connsiteX36" fmla="*/ 1335053 w 2293396"/>
                  <a:gd name="connsiteY36" fmla="*/ 56561 h 2620652"/>
                  <a:gd name="connsiteX37" fmla="*/ 1278492 w 2293396"/>
                  <a:gd name="connsiteY37" fmla="*/ 37708 h 2620652"/>
                  <a:gd name="connsiteX38" fmla="*/ 1250212 w 2293396"/>
                  <a:gd name="connsiteY38" fmla="*/ 18854 h 2620652"/>
                  <a:gd name="connsiteX39" fmla="*/ 1146517 w 2293396"/>
                  <a:gd name="connsiteY39" fmla="*/ 0 h 2620652"/>
                  <a:gd name="connsiteX40" fmla="*/ 986261 w 2293396"/>
                  <a:gd name="connsiteY40" fmla="*/ 9427 h 2620652"/>
                  <a:gd name="connsiteX41" fmla="*/ 929700 w 2293396"/>
                  <a:gd name="connsiteY41" fmla="*/ 28281 h 2620652"/>
                  <a:gd name="connsiteX42" fmla="*/ 901420 w 2293396"/>
                  <a:gd name="connsiteY42" fmla="*/ 56561 h 2620652"/>
                  <a:gd name="connsiteX43" fmla="*/ 873140 w 2293396"/>
                  <a:gd name="connsiteY43" fmla="*/ 65988 h 2620652"/>
                  <a:gd name="connsiteX44" fmla="*/ 854286 w 2293396"/>
                  <a:gd name="connsiteY44" fmla="*/ 94268 h 2620652"/>
                  <a:gd name="connsiteX45" fmla="*/ 797725 w 2293396"/>
                  <a:gd name="connsiteY45" fmla="*/ 113122 h 2620652"/>
                  <a:gd name="connsiteX46" fmla="*/ 769445 w 2293396"/>
                  <a:gd name="connsiteY46" fmla="*/ 122549 h 2620652"/>
                  <a:gd name="connsiteX47" fmla="*/ 741164 w 2293396"/>
                  <a:gd name="connsiteY47" fmla="*/ 131976 h 2620652"/>
                  <a:gd name="connsiteX48" fmla="*/ 703457 w 2293396"/>
                  <a:gd name="connsiteY48" fmla="*/ 150829 h 2620652"/>
                  <a:gd name="connsiteX49" fmla="*/ 628043 w 2293396"/>
                  <a:gd name="connsiteY49" fmla="*/ 160256 h 2620652"/>
                  <a:gd name="connsiteX50" fmla="*/ 543201 w 2293396"/>
                  <a:gd name="connsiteY50" fmla="*/ 188536 h 2620652"/>
                  <a:gd name="connsiteX51" fmla="*/ 486641 w 2293396"/>
                  <a:gd name="connsiteY51" fmla="*/ 216817 h 2620652"/>
                  <a:gd name="connsiteX52" fmla="*/ 392372 w 2293396"/>
                  <a:gd name="connsiteY52" fmla="*/ 329938 h 2620652"/>
                  <a:gd name="connsiteX53" fmla="*/ 335812 w 2293396"/>
                  <a:gd name="connsiteY53" fmla="*/ 367646 h 2620652"/>
                  <a:gd name="connsiteX54" fmla="*/ 307531 w 2293396"/>
                  <a:gd name="connsiteY54" fmla="*/ 424206 h 2620652"/>
                  <a:gd name="connsiteX55" fmla="*/ 279251 w 2293396"/>
                  <a:gd name="connsiteY55" fmla="*/ 443060 h 2620652"/>
                  <a:gd name="connsiteX56" fmla="*/ 250970 w 2293396"/>
                  <a:gd name="connsiteY56" fmla="*/ 499621 h 2620652"/>
                  <a:gd name="connsiteX57" fmla="*/ 232117 w 2293396"/>
                  <a:gd name="connsiteY57" fmla="*/ 556182 h 2620652"/>
                  <a:gd name="connsiteX58" fmla="*/ 222690 w 2293396"/>
                  <a:gd name="connsiteY58" fmla="*/ 584462 h 2620652"/>
                  <a:gd name="connsiteX59" fmla="*/ 203836 w 2293396"/>
                  <a:gd name="connsiteY59" fmla="*/ 659877 h 2620652"/>
                  <a:gd name="connsiteX60" fmla="*/ 175556 w 2293396"/>
                  <a:gd name="connsiteY60" fmla="*/ 688157 h 2620652"/>
                  <a:gd name="connsiteX61" fmla="*/ 128422 w 2293396"/>
                  <a:gd name="connsiteY61" fmla="*/ 725864 h 2620652"/>
                  <a:gd name="connsiteX62" fmla="*/ 100142 w 2293396"/>
                  <a:gd name="connsiteY62" fmla="*/ 810705 h 2620652"/>
                  <a:gd name="connsiteX63" fmla="*/ 90715 w 2293396"/>
                  <a:gd name="connsiteY63" fmla="*/ 838986 h 2620652"/>
                  <a:gd name="connsiteX64" fmla="*/ 81288 w 2293396"/>
                  <a:gd name="connsiteY64" fmla="*/ 867266 h 2620652"/>
                  <a:gd name="connsiteX65" fmla="*/ 71861 w 2293396"/>
                  <a:gd name="connsiteY65" fmla="*/ 914400 h 2620652"/>
                  <a:gd name="connsiteX66" fmla="*/ 62434 w 2293396"/>
                  <a:gd name="connsiteY66" fmla="*/ 970961 h 2620652"/>
                  <a:gd name="connsiteX67" fmla="*/ 34154 w 2293396"/>
                  <a:gd name="connsiteY67" fmla="*/ 1027522 h 2620652"/>
                  <a:gd name="connsiteX68" fmla="*/ 15300 w 2293396"/>
                  <a:gd name="connsiteY68" fmla="*/ 1084083 h 2620652"/>
                  <a:gd name="connsiteX69" fmla="*/ 15300 w 2293396"/>
                  <a:gd name="connsiteY69" fmla="*/ 1432875 h 2620652"/>
                  <a:gd name="connsiteX70" fmla="*/ 24727 w 2293396"/>
                  <a:gd name="connsiteY70" fmla="*/ 1461155 h 2620652"/>
                  <a:gd name="connsiteX71" fmla="*/ 43581 w 2293396"/>
                  <a:gd name="connsiteY71" fmla="*/ 1489435 h 2620652"/>
                  <a:gd name="connsiteX72" fmla="*/ 71861 w 2293396"/>
                  <a:gd name="connsiteY72" fmla="*/ 1781666 h 2620652"/>
                  <a:gd name="connsiteX73" fmla="*/ 128422 w 2293396"/>
                  <a:gd name="connsiteY73" fmla="*/ 1894788 h 2620652"/>
                  <a:gd name="connsiteX74" fmla="*/ 166129 w 2293396"/>
                  <a:gd name="connsiteY74" fmla="*/ 1951349 h 2620652"/>
                  <a:gd name="connsiteX75" fmla="*/ 175556 w 2293396"/>
                  <a:gd name="connsiteY75" fmla="*/ 1979629 h 2620652"/>
                  <a:gd name="connsiteX76" fmla="*/ 213263 w 2293396"/>
                  <a:gd name="connsiteY76" fmla="*/ 2036190 h 2620652"/>
                  <a:gd name="connsiteX77" fmla="*/ 232117 w 2293396"/>
                  <a:gd name="connsiteY77" fmla="*/ 2064470 h 2620652"/>
                  <a:gd name="connsiteX78" fmla="*/ 288678 w 2293396"/>
                  <a:gd name="connsiteY78" fmla="*/ 2102178 h 2620652"/>
                  <a:gd name="connsiteX79" fmla="*/ 316958 w 2293396"/>
                  <a:gd name="connsiteY79" fmla="*/ 2121031 h 2620652"/>
                  <a:gd name="connsiteX80" fmla="*/ 326385 w 2293396"/>
                  <a:gd name="connsiteY80" fmla="*/ 2149312 h 2620652"/>
                  <a:gd name="connsiteX81" fmla="*/ 364092 w 2293396"/>
                  <a:gd name="connsiteY81" fmla="*/ 2205872 h 2620652"/>
                  <a:gd name="connsiteX82" fmla="*/ 401799 w 2293396"/>
                  <a:gd name="connsiteY82" fmla="*/ 2262433 h 2620652"/>
                  <a:gd name="connsiteX83" fmla="*/ 448933 w 2293396"/>
                  <a:gd name="connsiteY83" fmla="*/ 2318994 h 2620652"/>
                  <a:gd name="connsiteX84" fmla="*/ 486641 w 2293396"/>
                  <a:gd name="connsiteY84" fmla="*/ 2328421 h 2620652"/>
                  <a:gd name="connsiteX85" fmla="*/ 571482 w 2293396"/>
                  <a:gd name="connsiteY85" fmla="*/ 2394409 h 2620652"/>
                  <a:gd name="connsiteX86" fmla="*/ 618616 w 2293396"/>
                  <a:gd name="connsiteY86" fmla="*/ 2432116 h 2620652"/>
                  <a:gd name="connsiteX87" fmla="*/ 656323 w 2293396"/>
                  <a:gd name="connsiteY87" fmla="*/ 2460396 h 2620652"/>
                  <a:gd name="connsiteX88" fmla="*/ 731737 w 2293396"/>
                  <a:gd name="connsiteY88" fmla="*/ 2479250 h 2620652"/>
                  <a:gd name="connsiteX89" fmla="*/ 769445 w 2293396"/>
                  <a:gd name="connsiteY89" fmla="*/ 2488677 h 2620652"/>
                  <a:gd name="connsiteX90" fmla="*/ 816579 w 2293396"/>
                  <a:gd name="connsiteY90" fmla="*/ 2507530 h 2620652"/>
                  <a:gd name="connsiteX91" fmla="*/ 844859 w 2293396"/>
                  <a:gd name="connsiteY91" fmla="*/ 2516957 h 2620652"/>
                  <a:gd name="connsiteX92" fmla="*/ 882566 w 2293396"/>
                  <a:gd name="connsiteY92" fmla="*/ 2535811 h 2620652"/>
                  <a:gd name="connsiteX93" fmla="*/ 995688 w 2293396"/>
                  <a:gd name="connsiteY93" fmla="*/ 2564091 h 2620652"/>
                  <a:gd name="connsiteX94" fmla="*/ 1127663 w 2293396"/>
                  <a:gd name="connsiteY94" fmla="*/ 2592371 h 2620652"/>
                  <a:gd name="connsiteX95" fmla="*/ 1193651 w 2293396"/>
                  <a:gd name="connsiteY95" fmla="*/ 2601798 h 2620652"/>
                  <a:gd name="connsiteX96" fmla="*/ 1231358 w 2293396"/>
                  <a:gd name="connsiteY96" fmla="*/ 2611225 h 2620652"/>
                  <a:gd name="connsiteX97" fmla="*/ 1278492 w 2293396"/>
                  <a:gd name="connsiteY97" fmla="*/ 2620652 h 2620652"/>
                  <a:gd name="connsiteX98" fmla="*/ 1495309 w 2293396"/>
                  <a:gd name="connsiteY98" fmla="*/ 2611225 h 2620652"/>
                  <a:gd name="connsiteX99" fmla="*/ 1523589 w 2293396"/>
                  <a:gd name="connsiteY99" fmla="*/ 2601798 h 2620652"/>
                  <a:gd name="connsiteX100" fmla="*/ 1599003 w 2293396"/>
                  <a:gd name="connsiteY100" fmla="*/ 2592371 h 2620652"/>
                  <a:gd name="connsiteX101" fmla="*/ 1655564 w 2293396"/>
                  <a:gd name="connsiteY101" fmla="*/ 2573518 h 2620652"/>
                  <a:gd name="connsiteX102" fmla="*/ 1862954 w 2293396"/>
                  <a:gd name="connsiteY102" fmla="*/ 2554664 h 2620652"/>
                  <a:gd name="connsiteX103" fmla="*/ 1900661 w 2293396"/>
                  <a:gd name="connsiteY103" fmla="*/ 2545237 h 2620652"/>
                  <a:gd name="connsiteX104" fmla="*/ 1928942 w 2293396"/>
                  <a:gd name="connsiteY104" fmla="*/ 2535811 h 2620652"/>
                  <a:gd name="connsiteX105" fmla="*/ 2032636 w 2293396"/>
                  <a:gd name="connsiteY105" fmla="*/ 2507530 h 2620652"/>
                  <a:gd name="connsiteX106" fmla="*/ 2070344 w 2293396"/>
                  <a:gd name="connsiteY106" fmla="*/ 2469823 h 2620652"/>
                  <a:gd name="connsiteX107" fmla="*/ 2098624 w 2293396"/>
                  <a:gd name="connsiteY107" fmla="*/ 2460396 h 2620652"/>
                  <a:gd name="connsiteX108" fmla="*/ 2126904 w 2293396"/>
                  <a:gd name="connsiteY108" fmla="*/ 2441543 h 2620652"/>
                  <a:gd name="connsiteX109" fmla="*/ 2202319 w 2293396"/>
                  <a:gd name="connsiteY109" fmla="*/ 2394409 h 2620652"/>
                  <a:gd name="connsiteX110" fmla="*/ 2240026 w 2293396"/>
                  <a:gd name="connsiteY110" fmla="*/ 2337848 h 2620652"/>
                  <a:gd name="connsiteX111" fmla="*/ 2249453 w 2293396"/>
                  <a:gd name="connsiteY111" fmla="*/ 2309567 h 2620652"/>
                  <a:gd name="connsiteX112" fmla="*/ 2258880 w 2293396"/>
                  <a:gd name="connsiteY112" fmla="*/ 2262433 h 2620652"/>
                  <a:gd name="connsiteX113" fmla="*/ 2277733 w 2293396"/>
                  <a:gd name="connsiteY113" fmla="*/ 2234153 h 2620652"/>
                  <a:gd name="connsiteX114" fmla="*/ 2277733 w 2293396"/>
                  <a:gd name="connsiteY114" fmla="*/ 2055044 h 2620652"/>
                  <a:gd name="connsiteX115" fmla="*/ 2249453 w 2293396"/>
                  <a:gd name="connsiteY115" fmla="*/ 2045617 h 2620652"/>
                  <a:gd name="connsiteX116" fmla="*/ 2230599 w 2293396"/>
                  <a:gd name="connsiteY116" fmla="*/ 2036190 h 262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2293396" h="2620652">
                    <a:moveTo>
                      <a:pt x="2230599" y="2036190"/>
                    </a:moveTo>
                    <a:lnTo>
                      <a:pt x="2230599" y="2036190"/>
                    </a:lnTo>
                    <a:cubicBezTo>
                      <a:pt x="2204799" y="2034205"/>
                      <a:pt x="2073261" y="2026041"/>
                      <a:pt x="2032636" y="2017336"/>
                    </a:cubicBezTo>
                    <a:cubicBezTo>
                      <a:pt x="2013204" y="2013172"/>
                      <a:pt x="1994929" y="2004767"/>
                      <a:pt x="1976076" y="1998483"/>
                    </a:cubicBezTo>
                    <a:cubicBezTo>
                      <a:pt x="1976075" y="1998483"/>
                      <a:pt x="1919516" y="1979630"/>
                      <a:pt x="1919515" y="1979629"/>
                    </a:cubicBezTo>
                    <a:lnTo>
                      <a:pt x="1862954" y="1941922"/>
                    </a:lnTo>
                    <a:cubicBezTo>
                      <a:pt x="1853527" y="1935637"/>
                      <a:pt x="1845422" y="1926650"/>
                      <a:pt x="1834674" y="1923068"/>
                    </a:cubicBezTo>
                    <a:lnTo>
                      <a:pt x="1806393" y="1913642"/>
                    </a:lnTo>
                    <a:cubicBezTo>
                      <a:pt x="1796966" y="1907357"/>
                      <a:pt x="1786124" y="1902799"/>
                      <a:pt x="1778113" y="1894788"/>
                    </a:cubicBezTo>
                    <a:cubicBezTo>
                      <a:pt x="1770102" y="1886777"/>
                      <a:pt x="1768106" y="1873586"/>
                      <a:pt x="1759259" y="1866508"/>
                    </a:cubicBezTo>
                    <a:cubicBezTo>
                      <a:pt x="1751500" y="1860301"/>
                      <a:pt x="1739867" y="1861525"/>
                      <a:pt x="1730979" y="1857081"/>
                    </a:cubicBezTo>
                    <a:cubicBezTo>
                      <a:pt x="1720845" y="1852014"/>
                      <a:pt x="1712125" y="1844512"/>
                      <a:pt x="1702698" y="1838227"/>
                    </a:cubicBezTo>
                    <a:cubicBezTo>
                      <a:pt x="1696414" y="1828800"/>
                      <a:pt x="1691856" y="1817958"/>
                      <a:pt x="1683845" y="1809947"/>
                    </a:cubicBezTo>
                    <a:cubicBezTo>
                      <a:pt x="1656830" y="1782932"/>
                      <a:pt x="1657951" y="1796999"/>
                      <a:pt x="1627284" y="1781666"/>
                    </a:cubicBezTo>
                    <a:cubicBezTo>
                      <a:pt x="1617150" y="1776599"/>
                      <a:pt x="1608430" y="1769097"/>
                      <a:pt x="1599003" y="1762813"/>
                    </a:cubicBezTo>
                    <a:cubicBezTo>
                      <a:pt x="1576567" y="1695504"/>
                      <a:pt x="1596686" y="1717276"/>
                      <a:pt x="1551869" y="1687398"/>
                    </a:cubicBezTo>
                    <a:cubicBezTo>
                      <a:pt x="1544202" y="1664396"/>
                      <a:pt x="1541864" y="1649112"/>
                      <a:pt x="1523589" y="1630837"/>
                    </a:cubicBezTo>
                    <a:cubicBezTo>
                      <a:pt x="1449435" y="1556683"/>
                      <a:pt x="1544249" y="1676368"/>
                      <a:pt x="1467028" y="1583703"/>
                    </a:cubicBezTo>
                    <a:cubicBezTo>
                      <a:pt x="1401413" y="1504965"/>
                      <a:pt x="1502510" y="1609756"/>
                      <a:pt x="1419894" y="1527143"/>
                    </a:cubicBezTo>
                    <a:cubicBezTo>
                      <a:pt x="1416752" y="1517716"/>
                      <a:pt x="1417493" y="1505889"/>
                      <a:pt x="1410467" y="1498862"/>
                    </a:cubicBezTo>
                    <a:cubicBezTo>
                      <a:pt x="1394445" y="1482840"/>
                      <a:pt x="1353907" y="1461155"/>
                      <a:pt x="1353907" y="1461155"/>
                    </a:cubicBezTo>
                    <a:cubicBezTo>
                      <a:pt x="1341338" y="1442301"/>
                      <a:pt x="1323365" y="1426091"/>
                      <a:pt x="1316199" y="1404594"/>
                    </a:cubicBezTo>
                    <a:cubicBezTo>
                      <a:pt x="1313057" y="1395167"/>
                      <a:pt x="1313798" y="1383340"/>
                      <a:pt x="1306772" y="1376314"/>
                    </a:cubicBezTo>
                    <a:cubicBezTo>
                      <a:pt x="1299746" y="1369288"/>
                      <a:pt x="1287919" y="1370029"/>
                      <a:pt x="1278492" y="1366887"/>
                    </a:cubicBezTo>
                    <a:cubicBezTo>
                      <a:pt x="1269065" y="1348033"/>
                      <a:pt x="1252605" y="1331269"/>
                      <a:pt x="1250212" y="1310326"/>
                    </a:cubicBezTo>
                    <a:cubicBezTo>
                      <a:pt x="1239859" y="1219736"/>
                      <a:pt x="1248572" y="1127796"/>
                      <a:pt x="1240785" y="1036949"/>
                    </a:cubicBezTo>
                    <a:cubicBezTo>
                      <a:pt x="1239088" y="1017148"/>
                      <a:pt x="1235984" y="994441"/>
                      <a:pt x="1221931" y="980388"/>
                    </a:cubicBezTo>
                    <a:lnTo>
                      <a:pt x="1193651" y="952108"/>
                    </a:lnTo>
                    <a:cubicBezTo>
                      <a:pt x="1170700" y="883256"/>
                      <a:pt x="1179617" y="914827"/>
                      <a:pt x="1165370" y="857839"/>
                    </a:cubicBezTo>
                    <a:cubicBezTo>
                      <a:pt x="1162222" y="810622"/>
                      <a:pt x="1146517" y="582877"/>
                      <a:pt x="1146517" y="546755"/>
                    </a:cubicBezTo>
                    <a:cubicBezTo>
                      <a:pt x="1146517" y="480693"/>
                      <a:pt x="1150458" y="414626"/>
                      <a:pt x="1155944" y="348792"/>
                    </a:cubicBezTo>
                    <a:cubicBezTo>
                      <a:pt x="1156769" y="338890"/>
                      <a:pt x="1162960" y="330152"/>
                      <a:pt x="1165370" y="320512"/>
                    </a:cubicBezTo>
                    <a:cubicBezTo>
                      <a:pt x="1172783" y="290859"/>
                      <a:pt x="1170180" y="253947"/>
                      <a:pt x="1203078" y="235670"/>
                    </a:cubicBezTo>
                    <a:cubicBezTo>
                      <a:pt x="1219786" y="226388"/>
                      <a:pt x="1240785" y="229386"/>
                      <a:pt x="1259638" y="226244"/>
                    </a:cubicBezTo>
                    <a:cubicBezTo>
                      <a:pt x="1262780" y="213675"/>
                      <a:pt x="1262637" y="199785"/>
                      <a:pt x="1269065" y="188536"/>
                    </a:cubicBezTo>
                    <a:cubicBezTo>
                      <a:pt x="1280230" y="168997"/>
                      <a:pt x="1307607" y="153415"/>
                      <a:pt x="1325626" y="141402"/>
                    </a:cubicBezTo>
                    <a:cubicBezTo>
                      <a:pt x="1328285" y="133425"/>
                      <a:pt x="1360433" y="74690"/>
                      <a:pt x="1335053" y="56561"/>
                    </a:cubicBezTo>
                    <a:cubicBezTo>
                      <a:pt x="1318881" y="45010"/>
                      <a:pt x="1278492" y="37708"/>
                      <a:pt x="1278492" y="37708"/>
                    </a:cubicBezTo>
                    <a:cubicBezTo>
                      <a:pt x="1269065" y="31423"/>
                      <a:pt x="1260625" y="23317"/>
                      <a:pt x="1250212" y="18854"/>
                    </a:cubicBezTo>
                    <a:cubicBezTo>
                      <a:pt x="1227989" y="9330"/>
                      <a:pt x="1161807" y="2184"/>
                      <a:pt x="1146517" y="0"/>
                    </a:cubicBezTo>
                    <a:cubicBezTo>
                      <a:pt x="1093098" y="3142"/>
                      <a:pt x="1039323" y="2506"/>
                      <a:pt x="986261" y="9427"/>
                    </a:cubicBezTo>
                    <a:cubicBezTo>
                      <a:pt x="966554" y="11997"/>
                      <a:pt x="929700" y="28281"/>
                      <a:pt x="929700" y="28281"/>
                    </a:cubicBezTo>
                    <a:cubicBezTo>
                      <a:pt x="920273" y="37708"/>
                      <a:pt x="912512" y="49166"/>
                      <a:pt x="901420" y="56561"/>
                    </a:cubicBezTo>
                    <a:cubicBezTo>
                      <a:pt x="893152" y="62073"/>
                      <a:pt x="880899" y="59781"/>
                      <a:pt x="873140" y="65988"/>
                    </a:cubicBezTo>
                    <a:cubicBezTo>
                      <a:pt x="864293" y="73066"/>
                      <a:pt x="863893" y="88263"/>
                      <a:pt x="854286" y="94268"/>
                    </a:cubicBezTo>
                    <a:cubicBezTo>
                      <a:pt x="837433" y="104801"/>
                      <a:pt x="816579" y="106837"/>
                      <a:pt x="797725" y="113122"/>
                    </a:cubicBezTo>
                    <a:lnTo>
                      <a:pt x="769445" y="122549"/>
                    </a:lnTo>
                    <a:cubicBezTo>
                      <a:pt x="760018" y="125691"/>
                      <a:pt x="750052" y="127532"/>
                      <a:pt x="741164" y="131976"/>
                    </a:cubicBezTo>
                    <a:cubicBezTo>
                      <a:pt x="728595" y="138260"/>
                      <a:pt x="717090" y="147421"/>
                      <a:pt x="703457" y="150829"/>
                    </a:cubicBezTo>
                    <a:cubicBezTo>
                      <a:pt x="678880" y="156973"/>
                      <a:pt x="653181" y="157114"/>
                      <a:pt x="628043" y="160256"/>
                    </a:cubicBezTo>
                    <a:cubicBezTo>
                      <a:pt x="599762" y="169683"/>
                      <a:pt x="568004" y="172000"/>
                      <a:pt x="543201" y="188536"/>
                    </a:cubicBezTo>
                    <a:cubicBezTo>
                      <a:pt x="506653" y="212902"/>
                      <a:pt x="525669" y="203807"/>
                      <a:pt x="486641" y="216817"/>
                    </a:cubicBezTo>
                    <a:cubicBezTo>
                      <a:pt x="458815" y="258555"/>
                      <a:pt x="435924" y="300902"/>
                      <a:pt x="392372" y="329938"/>
                    </a:cubicBezTo>
                    <a:lnTo>
                      <a:pt x="335812" y="367646"/>
                    </a:lnTo>
                    <a:cubicBezTo>
                      <a:pt x="328144" y="390648"/>
                      <a:pt x="325806" y="405931"/>
                      <a:pt x="307531" y="424206"/>
                    </a:cubicBezTo>
                    <a:cubicBezTo>
                      <a:pt x="299520" y="432217"/>
                      <a:pt x="288678" y="436775"/>
                      <a:pt x="279251" y="443060"/>
                    </a:cubicBezTo>
                    <a:cubicBezTo>
                      <a:pt x="244867" y="546210"/>
                      <a:pt x="299707" y="389960"/>
                      <a:pt x="250970" y="499621"/>
                    </a:cubicBezTo>
                    <a:cubicBezTo>
                      <a:pt x="242899" y="517782"/>
                      <a:pt x="238401" y="537328"/>
                      <a:pt x="232117" y="556182"/>
                    </a:cubicBezTo>
                    <a:cubicBezTo>
                      <a:pt x="228975" y="565609"/>
                      <a:pt x="224639" y="574718"/>
                      <a:pt x="222690" y="584462"/>
                    </a:cubicBezTo>
                    <a:cubicBezTo>
                      <a:pt x="221330" y="591261"/>
                      <a:pt x="212118" y="647454"/>
                      <a:pt x="203836" y="659877"/>
                    </a:cubicBezTo>
                    <a:cubicBezTo>
                      <a:pt x="196441" y="670969"/>
                      <a:pt x="184091" y="677916"/>
                      <a:pt x="175556" y="688157"/>
                    </a:cubicBezTo>
                    <a:cubicBezTo>
                      <a:pt x="142756" y="727516"/>
                      <a:pt x="174847" y="710388"/>
                      <a:pt x="128422" y="725864"/>
                    </a:cubicBezTo>
                    <a:lnTo>
                      <a:pt x="100142" y="810705"/>
                    </a:lnTo>
                    <a:lnTo>
                      <a:pt x="90715" y="838986"/>
                    </a:lnTo>
                    <a:cubicBezTo>
                      <a:pt x="87573" y="848413"/>
                      <a:pt x="83237" y="857522"/>
                      <a:pt x="81288" y="867266"/>
                    </a:cubicBezTo>
                    <a:cubicBezTo>
                      <a:pt x="78146" y="882977"/>
                      <a:pt x="74727" y="898636"/>
                      <a:pt x="71861" y="914400"/>
                    </a:cubicBezTo>
                    <a:cubicBezTo>
                      <a:pt x="68442" y="933205"/>
                      <a:pt x="66580" y="952302"/>
                      <a:pt x="62434" y="970961"/>
                    </a:cubicBezTo>
                    <a:cubicBezTo>
                      <a:pt x="50973" y="1022536"/>
                      <a:pt x="56755" y="976670"/>
                      <a:pt x="34154" y="1027522"/>
                    </a:cubicBezTo>
                    <a:cubicBezTo>
                      <a:pt x="26082" y="1045683"/>
                      <a:pt x="15300" y="1084083"/>
                      <a:pt x="15300" y="1084083"/>
                    </a:cubicBezTo>
                    <a:cubicBezTo>
                      <a:pt x="-8948" y="1229585"/>
                      <a:pt x="-855" y="1158223"/>
                      <a:pt x="15300" y="1432875"/>
                    </a:cubicBezTo>
                    <a:cubicBezTo>
                      <a:pt x="15883" y="1442794"/>
                      <a:pt x="20283" y="1452267"/>
                      <a:pt x="24727" y="1461155"/>
                    </a:cubicBezTo>
                    <a:cubicBezTo>
                      <a:pt x="29794" y="1471288"/>
                      <a:pt x="37296" y="1480008"/>
                      <a:pt x="43581" y="1489435"/>
                    </a:cubicBezTo>
                    <a:cubicBezTo>
                      <a:pt x="92462" y="1636085"/>
                      <a:pt x="41197" y="1464807"/>
                      <a:pt x="71861" y="1781666"/>
                    </a:cubicBezTo>
                    <a:cubicBezTo>
                      <a:pt x="76279" y="1827321"/>
                      <a:pt x="104320" y="1858636"/>
                      <a:pt x="128422" y="1894788"/>
                    </a:cubicBezTo>
                    <a:lnTo>
                      <a:pt x="166129" y="1951349"/>
                    </a:lnTo>
                    <a:cubicBezTo>
                      <a:pt x="169271" y="1960776"/>
                      <a:pt x="170730" y="1970943"/>
                      <a:pt x="175556" y="1979629"/>
                    </a:cubicBezTo>
                    <a:cubicBezTo>
                      <a:pt x="186560" y="1999437"/>
                      <a:pt x="200694" y="2017336"/>
                      <a:pt x="213263" y="2036190"/>
                    </a:cubicBezTo>
                    <a:cubicBezTo>
                      <a:pt x="219548" y="2045617"/>
                      <a:pt x="222690" y="2058185"/>
                      <a:pt x="232117" y="2064470"/>
                    </a:cubicBezTo>
                    <a:lnTo>
                      <a:pt x="288678" y="2102178"/>
                    </a:lnTo>
                    <a:lnTo>
                      <a:pt x="316958" y="2121031"/>
                    </a:lnTo>
                    <a:cubicBezTo>
                      <a:pt x="320100" y="2130458"/>
                      <a:pt x="321559" y="2140626"/>
                      <a:pt x="326385" y="2149312"/>
                    </a:cubicBezTo>
                    <a:cubicBezTo>
                      <a:pt x="337389" y="2169119"/>
                      <a:pt x="364092" y="2205872"/>
                      <a:pt x="364092" y="2205872"/>
                    </a:cubicBezTo>
                    <a:cubicBezTo>
                      <a:pt x="380659" y="2255573"/>
                      <a:pt x="362569" y="2215357"/>
                      <a:pt x="401799" y="2262433"/>
                    </a:cubicBezTo>
                    <a:cubicBezTo>
                      <a:pt x="419546" y="2283730"/>
                      <a:pt x="422645" y="2303973"/>
                      <a:pt x="448933" y="2318994"/>
                    </a:cubicBezTo>
                    <a:cubicBezTo>
                      <a:pt x="460182" y="2325422"/>
                      <a:pt x="474072" y="2325279"/>
                      <a:pt x="486641" y="2328421"/>
                    </a:cubicBezTo>
                    <a:cubicBezTo>
                      <a:pt x="550227" y="2392009"/>
                      <a:pt x="517906" y="2376550"/>
                      <a:pt x="571482" y="2394409"/>
                    </a:cubicBezTo>
                    <a:cubicBezTo>
                      <a:pt x="607256" y="2448071"/>
                      <a:pt x="569580" y="2404096"/>
                      <a:pt x="618616" y="2432116"/>
                    </a:cubicBezTo>
                    <a:cubicBezTo>
                      <a:pt x="632257" y="2439911"/>
                      <a:pt x="641820" y="2454353"/>
                      <a:pt x="656323" y="2460396"/>
                    </a:cubicBezTo>
                    <a:cubicBezTo>
                      <a:pt x="680241" y="2470362"/>
                      <a:pt x="706599" y="2472965"/>
                      <a:pt x="731737" y="2479250"/>
                    </a:cubicBezTo>
                    <a:cubicBezTo>
                      <a:pt x="744306" y="2482392"/>
                      <a:pt x="757415" y="2483865"/>
                      <a:pt x="769445" y="2488677"/>
                    </a:cubicBezTo>
                    <a:cubicBezTo>
                      <a:pt x="785156" y="2494961"/>
                      <a:pt x="800735" y="2501588"/>
                      <a:pt x="816579" y="2507530"/>
                    </a:cubicBezTo>
                    <a:cubicBezTo>
                      <a:pt x="825883" y="2511019"/>
                      <a:pt x="835726" y="2513043"/>
                      <a:pt x="844859" y="2516957"/>
                    </a:cubicBezTo>
                    <a:cubicBezTo>
                      <a:pt x="857775" y="2522493"/>
                      <a:pt x="869359" y="2531009"/>
                      <a:pt x="882566" y="2535811"/>
                    </a:cubicBezTo>
                    <a:cubicBezTo>
                      <a:pt x="925195" y="2551312"/>
                      <a:pt x="953273" y="2555608"/>
                      <a:pt x="995688" y="2564091"/>
                    </a:cubicBezTo>
                    <a:cubicBezTo>
                      <a:pt x="1054211" y="2603108"/>
                      <a:pt x="1008503" y="2579132"/>
                      <a:pt x="1127663" y="2592371"/>
                    </a:cubicBezTo>
                    <a:cubicBezTo>
                      <a:pt x="1149746" y="2594825"/>
                      <a:pt x="1171790" y="2597823"/>
                      <a:pt x="1193651" y="2601798"/>
                    </a:cubicBezTo>
                    <a:cubicBezTo>
                      <a:pt x="1206398" y="2604116"/>
                      <a:pt x="1218711" y="2608414"/>
                      <a:pt x="1231358" y="2611225"/>
                    </a:cubicBezTo>
                    <a:cubicBezTo>
                      <a:pt x="1246999" y="2614701"/>
                      <a:pt x="1262781" y="2617510"/>
                      <a:pt x="1278492" y="2620652"/>
                    </a:cubicBezTo>
                    <a:cubicBezTo>
                      <a:pt x="1350764" y="2617510"/>
                      <a:pt x="1423181" y="2616773"/>
                      <a:pt x="1495309" y="2611225"/>
                    </a:cubicBezTo>
                    <a:cubicBezTo>
                      <a:pt x="1505216" y="2610463"/>
                      <a:pt x="1513813" y="2603576"/>
                      <a:pt x="1523589" y="2601798"/>
                    </a:cubicBezTo>
                    <a:cubicBezTo>
                      <a:pt x="1548514" y="2597266"/>
                      <a:pt x="1573865" y="2595513"/>
                      <a:pt x="1599003" y="2592371"/>
                    </a:cubicBezTo>
                    <a:cubicBezTo>
                      <a:pt x="1617857" y="2586087"/>
                      <a:pt x="1635749" y="2575042"/>
                      <a:pt x="1655564" y="2573518"/>
                    </a:cubicBezTo>
                    <a:cubicBezTo>
                      <a:pt x="1806484" y="2561909"/>
                      <a:pt x="1737393" y="2568616"/>
                      <a:pt x="1862954" y="2554664"/>
                    </a:cubicBezTo>
                    <a:cubicBezTo>
                      <a:pt x="1875523" y="2551522"/>
                      <a:pt x="1888204" y="2548796"/>
                      <a:pt x="1900661" y="2545237"/>
                    </a:cubicBezTo>
                    <a:cubicBezTo>
                      <a:pt x="1910216" y="2542507"/>
                      <a:pt x="1919355" y="2538426"/>
                      <a:pt x="1928942" y="2535811"/>
                    </a:cubicBezTo>
                    <a:cubicBezTo>
                      <a:pt x="2045867" y="2503923"/>
                      <a:pt x="1967552" y="2529225"/>
                      <a:pt x="2032636" y="2507530"/>
                    </a:cubicBezTo>
                    <a:cubicBezTo>
                      <a:pt x="2045205" y="2494961"/>
                      <a:pt x="2055879" y="2480155"/>
                      <a:pt x="2070344" y="2469823"/>
                    </a:cubicBezTo>
                    <a:cubicBezTo>
                      <a:pt x="2078430" y="2464047"/>
                      <a:pt x="2089736" y="2464840"/>
                      <a:pt x="2098624" y="2460396"/>
                    </a:cubicBezTo>
                    <a:cubicBezTo>
                      <a:pt x="2108757" y="2455329"/>
                      <a:pt x="2117067" y="2447164"/>
                      <a:pt x="2126904" y="2441543"/>
                    </a:cubicBezTo>
                    <a:cubicBezTo>
                      <a:pt x="2199367" y="2400136"/>
                      <a:pt x="2130224" y="2448479"/>
                      <a:pt x="2202319" y="2394409"/>
                    </a:cubicBezTo>
                    <a:cubicBezTo>
                      <a:pt x="2214888" y="2375555"/>
                      <a:pt x="2232861" y="2359344"/>
                      <a:pt x="2240026" y="2337848"/>
                    </a:cubicBezTo>
                    <a:cubicBezTo>
                      <a:pt x="2243168" y="2328421"/>
                      <a:pt x="2247043" y="2319207"/>
                      <a:pt x="2249453" y="2309567"/>
                    </a:cubicBezTo>
                    <a:cubicBezTo>
                      <a:pt x="2253339" y="2294023"/>
                      <a:pt x="2253254" y="2277435"/>
                      <a:pt x="2258880" y="2262433"/>
                    </a:cubicBezTo>
                    <a:cubicBezTo>
                      <a:pt x="2262858" y="2251825"/>
                      <a:pt x="2271449" y="2243580"/>
                      <a:pt x="2277733" y="2234153"/>
                    </a:cubicBezTo>
                    <a:cubicBezTo>
                      <a:pt x="2294737" y="2166137"/>
                      <a:pt x="2302169" y="2152787"/>
                      <a:pt x="2277733" y="2055044"/>
                    </a:cubicBezTo>
                    <a:cubicBezTo>
                      <a:pt x="2275323" y="2045404"/>
                      <a:pt x="2259329" y="2046714"/>
                      <a:pt x="2249453" y="2045617"/>
                    </a:cubicBezTo>
                    <a:cubicBezTo>
                      <a:pt x="2230715" y="2043535"/>
                      <a:pt x="2233741" y="2037761"/>
                      <a:pt x="2230599" y="2036190"/>
                    </a:cubicBezTo>
                    <a:close/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 bwMode="auto">
              <a:xfrm rot="6263377">
                <a:off x="4591239" y="4109191"/>
                <a:ext cx="2161927" cy="2030091"/>
              </a:xfrm>
              <a:custGeom>
                <a:avLst/>
                <a:gdLst>
                  <a:gd name="connsiteX0" fmla="*/ 2564091 w 2564091"/>
                  <a:gd name="connsiteY0" fmla="*/ 0 h 2498103"/>
                  <a:gd name="connsiteX1" fmla="*/ 2564091 w 2564091"/>
                  <a:gd name="connsiteY1" fmla="*/ 0 h 2498103"/>
                  <a:gd name="connsiteX2" fmla="*/ 2413262 w 2564091"/>
                  <a:gd name="connsiteY2" fmla="*/ 9427 h 2498103"/>
                  <a:gd name="connsiteX3" fmla="*/ 2356701 w 2564091"/>
                  <a:gd name="connsiteY3" fmla="*/ 18853 h 2498103"/>
                  <a:gd name="connsiteX4" fmla="*/ 1866507 w 2564091"/>
                  <a:gd name="connsiteY4" fmla="*/ 9427 h 2498103"/>
                  <a:gd name="connsiteX5" fmla="*/ 1800520 w 2564091"/>
                  <a:gd name="connsiteY5" fmla="*/ 0 h 2498103"/>
                  <a:gd name="connsiteX6" fmla="*/ 1348033 w 2564091"/>
                  <a:gd name="connsiteY6" fmla="*/ 28280 h 2498103"/>
                  <a:gd name="connsiteX7" fmla="*/ 1319753 w 2564091"/>
                  <a:gd name="connsiteY7" fmla="*/ 37707 h 2498103"/>
                  <a:gd name="connsiteX8" fmla="*/ 1150070 w 2564091"/>
                  <a:gd name="connsiteY8" fmla="*/ 56561 h 2498103"/>
                  <a:gd name="connsiteX9" fmla="*/ 1055802 w 2564091"/>
                  <a:gd name="connsiteY9" fmla="*/ 84841 h 2498103"/>
                  <a:gd name="connsiteX10" fmla="*/ 1008668 w 2564091"/>
                  <a:gd name="connsiteY10" fmla="*/ 113121 h 2498103"/>
                  <a:gd name="connsiteX11" fmla="*/ 961534 w 2564091"/>
                  <a:gd name="connsiteY11" fmla="*/ 122548 h 2498103"/>
                  <a:gd name="connsiteX12" fmla="*/ 904973 w 2564091"/>
                  <a:gd name="connsiteY12" fmla="*/ 141402 h 2498103"/>
                  <a:gd name="connsiteX13" fmla="*/ 876693 w 2564091"/>
                  <a:gd name="connsiteY13" fmla="*/ 150829 h 2498103"/>
                  <a:gd name="connsiteX14" fmla="*/ 801278 w 2564091"/>
                  <a:gd name="connsiteY14" fmla="*/ 169682 h 2498103"/>
                  <a:gd name="connsiteX15" fmla="*/ 735291 w 2564091"/>
                  <a:gd name="connsiteY15" fmla="*/ 207389 h 2498103"/>
                  <a:gd name="connsiteX16" fmla="*/ 707010 w 2564091"/>
                  <a:gd name="connsiteY16" fmla="*/ 216816 h 2498103"/>
                  <a:gd name="connsiteX17" fmla="*/ 688157 w 2564091"/>
                  <a:gd name="connsiteY17" fmla="*/ 245097 h 2498103"/>
                  <a:gd name="connsiteX18" fmla="*/ 659876 w 2564091"/>
                  <a:gd name="connsiteY18" fmla="*/ 263950 h 2498103"/>
                  <a:gd name="connsiteX19" fmla="*/ 650449 w 2564091"/>
                  <a:gd name="connsiteY19" fmla="*/ 292231 h 2498103"/>
                  <a:gd name="connsiteX20" fmla="*/ 593889 w 2564091"/>
                  <a:gd name="connsiteY20" fmla="*/ 329938 h 2498103"/>
                  <a:gd name="connsiteX21" fmla="*/ 565608 w 2564091"/>
                  <a:gd name="connsiteY21" fmla="*/ 348791 h 2498103"/>
                  <a:gd name="connsiteX22" fmla="*/ 537328 w 2564091"/>
                  <a:gd name="connsiteY22" fmla="*/ 367645 h 2498103"/>
                  <a:gd name="connsiteX23" fmla="*/ 527901 w 2564091"/>
                  <a:gd name="connsiteY23" fmla="*/ 395925 h 2498103"/>
                  <a:gd name="connsiteX24" fmla="*/ 509047 w 2564091"/>
                  <a:gd name="connsiteY24" fmla="*/ 424206 h 2498103"/>
                  <a:gd name="connsiteX25" fmla="*/ 471340 w 2564091"/>
                  <a:gd name="connsiteY25" fmla="*/ 480767 h 2498103"/>
                  <a:gd name="connsiteX26" fmla="*/ 452487 w 2564091"/>
                  <a:gd name="connsiteY26" fmla="*/ 546754 h 2498103"/>
                  <a:gd name="connsiteX27" fmla="*/ 414779 w 2564091"/>
                  <a:gd name="connsiteY27" fmla="*/ 603315 h 2498103"/>
                  <a:gd name="connsiteX28" fmla="*/ 339365 w 2564091"/>
                  <a:gd name="connsiteY28" fmla="*/ 650449 h 2498103"/>
                  <a:gd name="connsiteX29" fmla="*/ 329938 w 2564091"/>
                  <a:gd name="connsiteY29" fmla="*/ 678730 h 2498103"/>
                  <a:gd name="connsiteX30" fmla="*/ 292231 w 2564091"/>
                  <a:gd name="connsiteY30" fmla="*/ 735290 h 2498103"/>
                  <a:gd name="connsiteX31" fmla="*/ 282804 w 2564091"/>
                  <a:gd name="connsiteY31" fmla="*/ 763571 h 2498103"/>
                  <a:gd name="connsiteX32" fmla="*/ 235670 w 2564091"/>
                  <a:gd name="connsiteY32" fmla="*/ 820132 h 2498103"/>
                  <a:gd name="connsiteX33" fmla="*/ 216817 w 2564091"/>
                  <a:gd name="connsiteY33" fmla="*/ 914400 h 2498103"/>
                  <a:gd name="connsiteX34" fmla="*/ 207390 w 2564091"/>
                  <a:gd name="connsiteY34" fmla="*/ 961534 h 2498103"/>
                  <a:gd name="connsiteX35" fmla="*/ 188536 w 2564091"/>
                  <a:gd name="connsiteY35" fmla="*/ 1018095 h 2498103"/>
                  <a:gd name="connsiteX36" fmla="*/ 179109 w 2564091"/>
                  <a:gd name="connsiteY36" fmla="*/ 1112363 h 2498103"/>
                  <a:gd name="connsiteX37" fmla="*/ 150829 w 2564091"/>
                  <a:gd name="connsiteY37" fmla="*/ 1131216 h 2498103"/>
                  <a:gd name="connsiteX38" fmla="*/ 131975 w 2564091"/>
                  <a:gd name="connsiteY38" fmla="*/ 1216057 h 2498103"/>
                  <a:gd name="connsiteX39" fmla="*/ 103695 w 2564091"/>
                  <a:gd name="connsiteY39" fmla="*/ 1234911 h 2498103"/>
                  <a:gd name="connsiteX40" fmla="*/ 75414 w 2564091"/>
                  <a:gd name="connsiteY40" fmla="*/ 1263191 h 2498103"/>
                  <a:gd name="connsiteX41" fmla="*/ 37707 w 2564091"/>
                  <a:gd name="connsiteY41" fmla="*/ 1348033 h 2498103"/>
                  <a:gd name="connsiteX42" fmla="*/ 28280 w 2564091"/>
                  <a:gd name="connsiteY42" fmla="*/ 1395167 h 2498103"/>
                  <a:gd name="connsiteX43" fmla="*/ 18854 w 2564091"/>
                  <a:gd name="connsiteY43" fmla="*/ 1432874 h 2498103"/>
                  <a:gd name="connsiteX44" fmla="*/ 9427 w 2564091"/>
                  <a:gd name="connsiteY44" fmla="*/ 1517715 h 2498103"/>
                  <a:gd name="connsiteX45" fmla="*/ 18854 w 2564091"/>
                  <a:gd name="connsiteY45" fmla="*/ 1583703 h 2498103"/>
                  <a:gd name="connsiteX46" fmla="*/ 0 w 2564091"/>
                  <a:gd name="connsiteY46" fmla="*/ 1979629 h 2498103"/>
                  <a:gd name="connsiteX47" fmla="*/ 18854 w 2564091"/>
                  <a:gd name="connsiteY47" fmla="*/ 2384981 h 2498103"/>
                  <a:gd name="connsiteX48" fmla="*/ 28280 w 2564091"/>
                  <a:gd name="connsiteY48" fmla="*/ 2413262 h 2498103"/>
                  <a:gd name="connsiteX49" fmla="*/ 28280 w 2564091"/>
                  <a:gd name="connsiteY49" fmla="*/ 2498103 h 2498103"/>
                  <a:gd name="connsiteX50" fmla="*/ 28280 w 2564091"/>
                  <a:gd name="connsiteY50" fmla="*/ 2498103 h 249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564091" h="2498103">
                    <a:moveTo>
                      <a:pt x="2564091" y="0"/>
                    </a:moveTo>
                    <a:lnTo>
                      <a:pt x="2564091" y="0"/>
                    </a:lnTo>
                    <a:cubicBezTo>
                      <a:pt x="2513815" y="3142"/>
                      <a:pt x="2463430" y="4866"/>
                      <a:pt x="2413262" y="9427"/>
                    </a:cubicBezTo>
                    <a:cubicBezTo>
                      <a:pt x="2394227" y="11157"/>
                      <a:pt x="2375815" y="18853"/>
                      <a:pt x="2356701" y="18853"/>
                    </a:cubicBezTo>
                    <a:cubicBezTo>
                      <a:pt x="2193273" y="18853"/>
                      <a:pt x="2029905" y="12569"/>
                      <a:pt x="1866507" y="9427"/>
                    </a:cubicBezTo>
                    <a:cubicBezTo>
                      <a:pt x="1844511" y="6285"/>
                      <a:pt x="1822739" y="0"/>
                      <a:pt x="1800520" y="0"/>
                    </a:cubicBezTo>
                    <a:cubicBezTo>
                      <a:pt x="1523413" y="0"/>
                      <a:pt x="1554908" y="698"/>
                      <a:pt x="1348033" y="28280"/>
                    </a:cubicBezTo>
                    <a:cubicBezTo>
                      <a:pt x="1338606" y="31422"/>
                      <a:pt x="1329590" y="36302"/>
                      <a:pt x="1319753" y="37707"/>
                    </a:cubicBezTo>
                    <a:cubicBezTo>
                      <a:pt x="1263416" y="45755"/>
                      <a:pt x="1150070" y="56561"/>
                      <a:pt x="1150070" y="56561"/>
                    </a:cubicBezTo>
                    <a:cubicBezTo>
                      <a:pt x="1127278" y="62259"/>
                      <a:pt x="1072200" y="75002"/>
                      <a:pt x="1055802" y="84841"/>
                    </a:cubicBezTo>
                    <a:cubicBezTo>
                      <a:pt x="1040091" y="94268"/>
                      <a:pt x="1025680" y="106316"/>
                      <a:pt x="1008668" y="113121"/>
                    </a:cubicBezTo>
                    <a:cubicBezTo>
                      <a:pt x="993791" y="119072"/>
                      <a:pt x="976992" y="118332"/>
                      <a:pt x="961534" y="122548"/>
                    </a:cubicBezTo>
                    <a:cubicBezTo>
                      <a:pt x="942361" y="127777"/>
                      <a:pt x="923827" y="135117"/>
                      <a:pt x="904973" y="141402"/>
                    </a:cubicBezTo>
                    <a:cubicBezTo>
                      <a:pt x="895546" y="144544"/>
                      <a:pt x="886437" y="148880"/>
                      <a:pt x="876693" y="150829"/>
                    </a:cubicBezTo>
                    <a:cubicBezTo>
                      <a:pt x="849026" y="156362"/>
                      <a:pt x="826643" y="158811"/>
                      <a:pt x="801278" y="169682"/>
                    </a:cubicBezTo>
                    <a:cubicBezTo>
                      <a:pt x="685581" y="219267"/>
                      <a:pt x="829970" y="160050"/>
                      <a:pt x="735291" y="207389"/>
                    </a:cubicBezTo>
                    <a:cubicBezTo>
                      <a:pt x="726403" y="211833"/>
                      <a:pt x="716437" y="213674"/>
                      <a:pt x="707010" y="216816"/>
                    </a:cubicBezTo>
                    <a:cubicBezTo>
                      <a:pt x="700726" y="226243"/>
                      <a:pt x="696168" y="237086"/>
                      <a:pt x="688157" y="245097"/>
                    </a:cubicBezTo>
                    <a:cubicBezTo>
                      <a:pt x="680146" y="253108"/>
                      <a:pt x="666954" y="255103"/>
                      <a:pt x="659876" y="263950"/>
                    </a:cubicBezTo>
                    <a:cubicBezTo>
                      <a:pt x="653668" y="271709"/>
                      <a:pt x="657475" y="285204"/>
                      <a:pt x="650449" y="292231"/>
                    </a:cubicBezTo>
                    <a:cubicBezTo>
                      <a:pt x="634427" y="308253"/>
                      <a:pt x="612742" y="317369"/>
                      <a:pt x="593889" y="329938"/>
                    </a:cubicBezTo>
                    <a:lnTo>
                      <a:pt x="565608" y="348791"/>
                    </a:lnTo>
                    <a:lnTo>
                      <a:pt x="537328" y="367645"/>
                    </a:lnTo>
                    <a:cubicBezTo>
                      <a:pt x="534186" y="377072"/>
                      <a:pt x="532345" y="387037"/>
                      <a:pt x="527901" y="395925"/>
                    </a:cubicBezTo>
                    <a:cubicBezTo>
                      <a:pt x="522834" y="406059"/>
                      <a:pt x="513510" y="413792"/>
                      <a:pt x="509047" y="424206"/>
                    </a:cubicBezTo>
                    <a:cubicBezTo>
                      <a:pt x="484698" y="481021"/>
                      <a:pt x="521048" y="447628"/>
                      <a:pt x="471340" y="480767"/>
                    </a:cubicBezTo>
                    <a:cubicBezTo>
                      <a:pt x="469123" y="489637"/>
                      <a:pt x="458632" y="535693"/>
                      <a:pt x="452487" y="546754"/>
                    </a:cubicBezTo>
                    <a:cubicBezTo>
                      <a:pt x="441483" y="566562"/>
                      <a:pt x="434209" y="591657"/>
                      <a:pt x="414779" y="603315"/>
                    </a:cubicBezTo>
                    <a:cubicBezTo>
                      <a:pt x="357930" y="637425"/>
                      <a:pt x="382890" y="621433"/>
                      <a:pt x="339365" y="650449"/>
                    </a:cubicBezTo>
                    <a:cubicBezTo>
                      <a:pt x="336223" y="659876"/>
                      <a:pt x="334764" y="670044"/>
                      <a:pt x="329938" y="678730"/>
                    </a:cubicBezTo>
                    <a:cubicBezTo>
                      <a:pt x="318934" y="698537"/>
                      <a:pt x="292231" y="735290"/>
                      <a:pt x="292231" y="735290"/>
                    </a:cubicBezTo>
                    <a:cubicBezTo>
                      <a:pt x="289089" y="744717"/>
                      <a:pt x="287248" y="754683"/>
                      <a:pt x="282804" y="763571"/>
                    </a:cubicBezTo>
                    <a:cubicBezTo>
                      <a:pt x="269680" y="789820"/>
                      <a:pt x="256519" y="799283"/>
                      <a:pt x="235670" y="820132"/>
                    </a:cubicBezTo>
                    <a:cubicBezTo>
                      <a:pt x="217200" y="930949"/>
                      <a:pt x="235564" y="830034"/>
                      <a:pt x="216817" y="914400"/>
                    </a:cubicBezTo>
                    <a:cubicBezTo>
                      <a:pt x="213341" y="930041"/>
                      <a:pt x="211606" y="946076"/>
                      <a:pt x="207390" y="961534"/>
                    </a:cubicBezTo>
                    <a:cubicBezTo>
                      <a:pt x="202161" y="980707"/>
                      <a:pt x="188536" y="1018095"/>
                      <a:pt x="188536" y="1018095"/>
                    </a:cubicBezTo>
                    <a:cubicBezTo>
                      <a:pt x="185394" y="1049518"/>
                      <a:pt x="189095" y="1082404"/>
                      <a:pt x="179109" y="1112363"/>
                    </a:cubicBezTo>
                    <a:cubicBezTo>
                      <a:pt x="175526" y="1123111"/>
                      <a:pt x="156450" y="1121379"/>
                      <a:pt x="150829" y="1131216"/>
                    </a:cubicBezTo>
                    <a:cubicBezTo>
                      <a:pt x="147919" y="1136308"/>
                      <a:pt x="137964" y="1207074"/>
                      <a:pt x="131975" y="1216057"/>
                    </a:cubicBezTo>
                    <a:cubicBezTo>
                      <a:pt x="125691" y="1225484"/>
                      <a:pt x="112399" y="1227658"/>
                      <a:pt x="103695" y="1234911"/>
                    </a:cubicBezTo>
                    <a:cubicBezTo>
                      <a:pt x="93453" y="1243446"/>
                      <a:pt x="84841" y="1253764"/>
                      <a:pt x="75414" y="1263191"/>
                    </a:cubicBezTo>
                    <a:cubicBezTo>
                      <a:pt x="52978" y="1330500"/>
                      <a:pt x="67585" y="1303216"/>
                      <a:pt x="37707" y="1348033"/>
                    </a:cubicBezTo>
                    <a:cubicBezTo>
                      <a:pt x="34565" y="1363744"/>
                      <a:pt x="31756" y="1379526"/>
                      <a:pt x="28280" y="1395167"/>
                    </a:cubicBezTo>
                    <a:cubicBezTo>
                      <a:pt x="25470" y="1407814"/>
                      <a:pt x="20824" y="1420069"/>
                      <a:pt x="18854" y="1432874"/>
                    </a:cubicBezTo>
                    <a:cubicBezTo>
                      <a:pt x="14527" y="1460998"/>
                      <a:pt x="12569" y="1489435"/>
                      <a:pt x="9427" y="1517715"/>
                    </a:cubicBezTo>
                    <a:cubicBezTo>
                      <a:pt x="12569" y="1539711"/>
                      <a:pt x="19307" y="1561488"/>
                      <a:pt x="18854" y="1583703"/>
                    </a:cubicBezTo>
                    <a:cubicBezTo>
                      <a:pt x="16158" y="1715800"/>
                      <a:pt x="0" y="1979629"/>
                      <a:pt x="0" y="1979629"/>
                    </a:cubicBezTo>
                    <a:cubicBezTo>
                      <a:pt x="6285" y="2114746"/>
                      <a:pt x="10051" y="2250004"/>
                      <a:pt x="18854" y="2384981"/>
                    </a:cubicBezTo>
                    <a:cubicBezTo>
                      <a:pt x="19501" y="2394897"/>
                      <a:pt x="27455" y="2403359"/>
                      <a:pt x="28280" y="2413262"/>
                    </a:cubicBezTo>
                    <a:cubicBezTo>
                      <a:pt x="30628" y="2441445"/>
                      <a:pt x="28280" y="2469823"/>
                      <a:pt x="28280" y="2498103"/>
                    </a:cubicBezTo>
                    <a:lnTo>
                      <a:pt x="28280" y="2498103"/>
                    </a:ln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 bwMode="auto">
              <a:xfrm>
                <a:off x="3238778" y="4510734"/>
                <a:ext cx="1490259" cy="297745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flipH="1">
                <a:off x="4485197" y="4106258"/>
                <a:ext cx="440121" cy="192339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2598085" y="4645204"/>
                <a:ext cx="1194138" cy="2511548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2399076" y="4814963"/>
                <a:ext cx="152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/>
                  <a:t>70°</a:t>
                </a:r>
                <a:endParaRPr lang="en-US" sz="3200" b="1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112223" y="6200206"/>
              <a:ext cx="28841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Severe &gt; 60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35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 indigo">
  <a:themeElements>
    <a:clrScheme name="Default Design 13">
      <a:dk1>
        <a:srgbClr val="000000"/>
      </a:dk1>
      <a:lt1>
        <a:srgbClr val="FFFFFF"/>
      </a:lt1>
      <a:dk2>
        <a:srgbClr val="333399"/>
      </a:dk2>
      <a:lt2>
        <a:srgbClr val="FFFF00"/>
      </a:lt2>
      <a:accent1>
        <a:srgbClr val="BBE0E3"/>
      </a:accent1>
      <a:accent2>
        <a:srgbClr val="333399"/>
      </a:accent2>
      <a:accent3>
        <a:srgbClr val="ADADC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333399"/>
        </a:dk2>
        <a:lt2>
          <a:srgbClr val="FFFF00"/>
        </a:lt2>
        <a:accent1>
          <a:srgbClr val="BBE0E3"/>
        </a:accent1>
        <a:accent2>
          <a:srgbClr val="333399"/>
        </a:accent2>
        <a:accent3>
          <a:srgbClr val="ADADC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indigo</Template>
  <TotalTime>8490</TotalTime>
  <Words>1020</Words>
  <Application>Microsoft Office PowerPoint</Application>
  <PresentationFormat>On-screen Show (4:3)</PresentationFormat>
  <Paragraphs>222</Paragraphs>
  <Slides>49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Book Antiqua</vt:lpstr>
      <vt:lpstr>Calibri</vt:lpstr>
      <vt:lpstr>Symbol</vt:lpstr>
      <vt:lpstr>Times New Roman</vt:lpstr>
      <vt:lpstr>Theme1 indigo</vt:lpstr>
      <vt:lpstr>PowerPoint Presentation</vt:lpstr>
      <vt:lpstr>PowerPoint Presentation</vt:lpstr>
      <vt:lpstr>How do We Classify Slips? </vt:lpstr>
      <vt:lpstr>How do We Classify Slips? </vt:lpstr>
      <vt:lpstr>How do We Classify Slips? </vt:lpstr>
      <vt:lpstr>SCFE - - - Clinical Presentation</vt:lpstr>
      <vt:lpstr>SCFE - - - Residual Deformity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Given an active patient, w/ a stable but impinged hip  can become so painful  refuses to walk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Louis Hip Cases</dc:title>
  <dc:creator>ballardk</dc:creator>
  <cp:lastModifiedBy>Russell, Dawn</cp:lastModifiedBy>
  <cp:revision>559</cp:revision>
  <cp:lastPrinted>2017-10-10T13:41:58Z</cp:lastPrinted>
  <dcterms:created xsi:type="dcterms:W3CDTF">2011-03-21T18:35:03Z</dcterms:created>
  <dcterms:modified xsi:type="dcterms:W3CDTF">2017-10-10T17:22:24Z</dcterms:modified>
</cp:coreProperties>
</file>